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4074" r:id="rId2"/>
  </p:sldMasterIdLst>
  <p:notesMasterIdLst>
    <p:notesMasterId r:id="rId15"/>
  </p:notesMasterIdLst>
  <p:handoutMasterIdLst>
    <p:handoutMasterId r:id="rId16"/>
  </p:handoutMasterIdLst>
  <p:sldIdLst>
    <p:sldId id="447" r:id="rId3"/>
    <p:sldId id="448" r:id="rId4"/>
    <p:sldId id="453" r:id="rId5"/>
    <p:sldId id="454" r:id="rId6"/>
    <p:sldId id="456" r:id="rId7"/>
    <p:sldId id="457" r:id="rId8"/>
    <p:sldId id="455" r:id="rId9"/>
    <p:sldId id="458" r:id="rId10"/>
    <p:sldId id="459" r:id="rId11"/>
    <p:sldId id="460" r:id="rId12"/>
    <p:sldId id="461" r:id="rId13"/>
    <p:sldId id="463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lexandr" initials="A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CEE4"/>
    <a:srgbClr val="000099"/>
    <a:srgbClr val="9A7A85"/>
    <a:srgbClr val="D2A000"/>
    <a:srgbClr val="FEC2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74" autoAdjust="0"/>
    <p:restoredTop sz="85117" autoAdjust="0"/>
  </p:normalViewPr>
  <p:slideViewPr>
    <p:cSldViewPr>
      <p:cViewPr varScale="1">
        <p:scale>
          <a:sx n="91" d="100"/>
          <a:sy n="91" d="100"/>
        </p:scale>
        <p:origin x="-135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9" d="100"/>
          <a:sy n="49" d="100"/>
        </p:scale>
        <p:origin x="-1488" y="-67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1.png"/><Relationship Id="rId1" Type="http://schemas.openxmlformats.org/officeDocument/2006/relationships/image" Target="../media/image191.png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1.png"/><Relationship Id="rId1" Type="http://schemas.openxmlformats.org/officeDocument/2006/relationships/image" Target="../media/image2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84C191-4548-449F-8783-2138B7C3D0FA}" type="doc">
      <dgm:prSet loTypeId="urn:microsoft.com/office/officeart/2005/8/layout/vList6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32DE5016-B53A-45EF-94F8-2DEA2E46F6D4}">
      <dgm:prSet phldrT="[Текст]" custT="1"/>
      <dgm:spPr/>
      <dgm:t>
        <a:bodyPr/>
        <a:lstStyle/>
        <a:p>
          <a:r>
            <a:rPr lang="ru-RU" sz="2000" b="1" dirty="0" smtClean="0"/>
            <a:t>Участие в работе дискуссионного клуба</a:t>
          </a:r>
        </a:p>
        <a:p>
          <a:r>
            <a:rPr lang="ru-RU" sz="1400" b="1" i="1" dirty="0" smtClean="0"/>
            <a:t>(организация работы и /или выступление)</a:t>
          </a:r>
          <a:endParaRPr lang="ru-RU" sz="1400" b="1" i="1" dirty="0"/>
        </a:p>
      </dgm:t>
    </dgm:pt>
    <dgm:pt modelId="{61E97DAF-FE70-4B23-B302-E771717D55FB}" type="parTrans" cxnId="{E0A4B16F-839F-4546-8592-D5DE41E57012}">
      <dgm:prSet/>
      <dgm:spPr/>
      <dgm:t>
        <a:bodyPr/>
        <a:lstStyle/>
        <a:p>
          <a:endParaRPr lang="ru-RU"/>
        </a:p>
      </dgm:t>
    </dgm:pt>
    <dgm:pt modelId="{37766D05-FDD4-4165-B3E2-B5D90E049ADD}" type="sibTrans" cxnId="{E0A4B16F-839F-4546-8592-D5DE41E57012}">
      <dgm:prSet/>
      <dgm:spPr/>
      <dgm:t>
        <a:bodyPr/>
        <a:lstStyle/>
        <a:p>
          <a:endParaRPr lang="ru-RU"/>
        </a:p>
      </dgm:t>
    </dgm:pt>
    <dgm:pt modelId="{50D3E40D-C45E-4CD3-8912-C94DAE3F4F04}">
      <dgm:prSet phldrT="[Текст]" custT="1"/>
      <dgm:spPr/>
      <dgm:t>
        <a:bodyPr/>
        <a:lstStyle/>
        <a:p>
          <a:r>
            <a:rPr lang="ru-RU" sz="1600" b="1" i="1" dirty="0" smtClean="0">
              <a:solidFill>
                <a:srgbClr val="C00000"/>
              </a:solidFill>
            </a:rPr>
            <a:t>Например</a:t>
          </a:r>
          <a:r>
            <a:rPr lang="ru-RU" sz="1600" b="1" dirty="0" smtClean="0">
              <a:solidFill>
                <a:srgbClr val="C00000"/>
              </a:solidFill>
            </a:rPr>
            <a:t>: </a:t>
          </a:r>
          <a:r>
            <a:rPr lang="ru-RU" sz="1600" b="1" dirty="0" smtClean="0">
              <a:solidFill>
                <a:srgbClr val="002060"/>
              </a:solidFill>
            </a:rPr>
            <a:t>«Проблемы одаренности детей»</a:t>
          </a:r>
          <a:endParaRPr lang="ru-RU" sz="1200" dirty="0">
            <a:solidFill>
              <a:srgbClr val="002060"/>
            </a:solidFill>
          </a:endParaRPr>
        </a:p>
      </dgm:t>
    </dgm:pt>
    <dgm:pt modelId="{DB442949-12C1-4077-85C3-C58DE1292D21}" type="parTrans" cxnId="{522E2A0F-086F-4EFF-A906-E4D55B8A2FB8}">
      <dgm:prSet/>
      <dgm:spPr/>
      <dgm:t>
        <a:bodyPr/>
        <a:lstStyle/>
        <a:p>
          <a:endParaRPr lang="ru-RU"/>
        </a:p>
      </dgm:t>
    </dgm:pt>
    <dgm:pt modelId="{4F88AF9A-6FC3-4488-BAE0-74722B87C870}" type="sibTrans" cxnId="{522E2A0F-086F-4EFF-A906-E4D55B8A2FB8}">
      <dgm:prSet/>
      <dgm:spPr/>
      <dgm:t>
        <a:bodyPr/>
        <a:lstStyle/>
        <a:p>
          <a:endParaRPr lang="ru-RU"/>
        </a:p>
      </dgm:t>
    </dgm:pt>
    <dgm:pt modelId="{478162EE-F6D0-4EBD-BA94-5049E7B9B0FC}">
      <dgm:prSet phldrT="[Текст]" custT="1"/>
      <dgm:spPr/>
      <dgm:t>
        <a:bodyPr/>
        <a:lstStyle/>
        <a:p>
          <a:r>
            <a:rPr lang="ru-RU" sz="2000" b="1" dirty="0" smtClean="0"/>
            <a:t>Участие в работе Форумов</a:t>
          </a:r>
        </a:p>
        <a:p>
          <a:r>
            <a:rPr lang="ru-RU" sz="2000" b="1" dirty="0" smtClean="0"/>
            <a:t> </a:t>
          </a:r>
          <a:r>
            <a:rPr lang="ru-RU" sz="1400" b="1" i="1" dirty="0" smtClean="0"/>
            <a:t>(организация работы и /или выступление)</a:t>
          </a:r>
        </a:p>
      </dgm:t>
    </dgm:pt>
    <dgm:pt modelId="{2D9867DC-FA67-48A5-A307-ACBBF1EE4E71}" type="parTrans" cxnId="{BCC25C7A-2653-49E1-8D47-F3CE4A187F00}">
      <dgm:prSet/>
      <dgm:spPr/>
      <dgm:t>
        <a:bodyPr/>
        <a:lstStyle/>
        <a:p>
          <a:endParaRPr lang="ru-RU"/>
        </a:p>
      </dgm:t>
    </dgm:pt>
    <dgm:pt modelId="{867B468D-E863-4048-9809-1FE9DE0FE6BB}" type="sibTrans" cxnId="{BCC25C7A-2653-49E1-8D47-F3CE4A187F00}">
      <dgm:prSet/>
      <dgm:spPr/>
      <dgm:t>
        <a:bodyPr/>
        <a:lstStyle/>
        <a:p>
          <a:endParaRPr lang="ru-RU"/>
        </a:p>
      </dgm:t>
    </dgm:pt>
    <dgm:pt modelId="{F5B2E3D3-A86F-4E0E-82F4-2CC8E753E1BF}">
      <dgm:prSet phldrT="[Текст]" custT="1"/>
      <dgm:spPr/>
      <dgm:t>
        <a:bodyPr/>
        <a:lstStyle/>
        <a:p>
          <a:r>
            <a:rPr lang="ru-RU" sz="1600" b="1" i="1" dirty="0" smtClean="0">
              <a:solidFill>
                <a:srgbClr val="C00000"/>
              </a:solidFill>
            </a:rPr>
            <a:t>Например</a:t>
          </a:r>
          <a:r>
            <a:rPr lang="ru-RU" sz="1600" b="1" dirty="0" smtClean="0">
              <a:solidFill>
                <a:srgbClr val="C00000"/>
              </a:solidFill>
            </a:rPr>
            <a:t>: </a:t>
          </a:r>
          <a:r>
            <a:rPr lang="ru-RU" sz="1600" b="1" dirty="0" smtClean="0">
              <a:solidFill>
                <a:srgbClr val="002060"/>
              </a:solidFill>
            </a:rPr>
            <a:t>«Роль Ассоциации учителей изобразительного искусства Московской области в оказании содействия профессиональному росту педагогов и подготовке к аттестации»</a:t>
          </a:r>
        </a:p>
      </dgm:t>
    </dgm:pt>
    <dgm:pt modelId="{0B2B11BD-108E-498D-8613-C74124B978BA}" type="parTrans" cxnId="{66BC58B4-8F64-4349-BBFC-E05554A27C80}">
      <dgm:prSet/>
      <dgm:spPr/>
      <dgm:t>
        <a:bodyPr/>
        <a:lstStyle/>
        <a:p>
          <a:endParaRPr lang="ru-RU"/>
        </a:p>
      </dgm:t>
    </dgm:pt>
    <dgm:pt modelId="{A2ABF5AB-159A-45F4-BEE3-D531FE6DFE5D}" type="sibTrans" cxnId="{66BC58B4-8F64-4349-BBFC-E05554A27C80}">
      <dgm:prSet/>
      <dgm:spPr/>
      <dgm:t>
        <a:bodyPr/>
        <a:lstStyle/>
        <a:p>
          <a:endParaRPr lang="ru-RU"/>
        </a:p>
      </dgm:t>
    </dgm:pt>
    <dgm:pt modelId="{355005CB-C565-4CE6-BBAC-69A775F2A0B9}">
      <dgm:prSet phldrT="[Текст]" custT="1"/>
      <dgm:spPr/>
      <dgm:t>
        <a:bodyPr/>
        <a:lstStyle/>
        <a:p>
          <a:endParaRPr lang="ru-RU" sz="1600" b="1" dirty="0" smtClean="0">
            <a:solidFill>
              <a:srgbClr val="002060"/>
            </a:solidFill>
          </a:endParaRPr>
        </a:p>
      </dgm:t>
    </dgm:pt>
    <dgm:pt modelId="{D4CACACA-D379-4DC4-A527-34DB45BB0D82}" type="parTrans" cxnId="{DA614F48-FD31-4A52-9EFC-3DC5CF9028BF}">
      <dgm:prSet/>
      <dgm:spPr/>
      <dgm:t>
        <a:bodyPr/>
        <a:lstStyle/>
        <a:p>
          <a:endParaRPr lang="ru-RU"/>
        </a:p>
      </dgm:t>
    </dgm:pt>
    <dgm:pt modelId="{C5C4D931-E37F-49ED-8264-928E671E0D13}" type="sibTrans" cxnId="{DA614F48-FD31-4A52-9EFC-3DC5CF9028BF}">
      <dgm:prSet/>
      <dgm:spPr/>
      <dgm:t>
        <a:bodyPr/>
        <a:lstStyle/>
        <a:p>
          <a:endParaRPr lang="ru-RU"/>
        </a:p>
      </dgm:t>
    </dgm:pt>
    <dgm:pt modelId="{B7E3177E-E312-4607-B3EB-163DD60E7BBE}">
      <dgm:prSet phldrT="[Текст]" custT="1"/>
      <dgm:spPr/>
      <dgm:t>
        <a:bodyPr/>
        <a:lstStyle/>
        <a:p>
          <a:endParaRPr lang="ru-RU" sz="1200" dirty="0">
            <a:solidFill>
              <a:srgbClr val="002060"/>
            </a:solidFill>
          </a:endParaRPr>
        </a:p>
      </dgm:t>
    </dgm:pt>
    <dgm:pt modelId="{267E7AD6-FCE1-4A0D-A750-6A6B8CB32048}" type="parTrans" cxnId="{3B83D570-7414-41F4-B321-E72694324482}">
      <dgm:prSet/>
      <dgm:spPr/>
      <dgm:t>
        <a:bodyPr/>
        <a:lstStyle/>
        <a:p>
          <a:endParaRPr lang="ru-RU"/>
        </a:p>
      </dgm:t>
    </dgm:pt>
    <dgm:pt modelId="{0C6A8EC3-071A-4045-B72B-5B3EE0CBFCC5}" type="sibTrans" cxnId="{3B83D570-7414-41F4-B321-E72694324482}">
      <dgm:prSet/>
      <dgm:spPr/>
      <dgm:t>
        <a:bodyPr/>
        <a:lstStyle/>
        <a:p>
          <a:endParaRPr lang="ru-RU"/>
        </a:p>
      </dgm:t>
    </dgm:pt>
    <dgm:pt modelId="{5FA9C598-69B0-41A3-AACF-B058C88AD11B}">
      <dgm:prSet phldrT="[Текст]" custT="1"/>
      <dgm:spPr/>
      <dgm:t>
        <a:bodyPr/>
        <a:lstStyle/>
        <a:p>
          <a:endParaRPr lang="ru-RU" sz="1200" dirty="0">
            <a:solidFill>
              <a:srgbClr val="002060"/>
            </a:solidFill>
          </a:endParaRPr>
        </a:p>
      </dgm:t>
    </dgm:pt>
    <dgm:pt modelId="{6505559D-047D-4455-802F-4A36AA0EF58F}" type="parTrans" cxnId="{E77CE0DC-FE2B-4199-B95A-72D60EE5389E}">
      <dgm:prSet/>
      <dgm:spPr/>
      <dgm:t>
        <a:bodyPr/>
        <a:lstStyle/>
        <a:p>
          <a:endParaRPr lang="ru-RU"/>
        </a:p>
      </dgm:t>
    </dgm:pt>
    <dgm:pt modelId="{1004B5B3-8250-4260-B45D-47777D4B6A30}" type="sibTrans" cxnId="{E77CE0DC-FE2B-4199-B95A-72D60EE5389E}">
      <dgm:prSet/>
      <dgm:spPr/>
      <dgm:t>
        <a:bodyPr/>
        <a:lstStyle/>
        <a:p>
          <a:endParaRPr lang="ru-RU"/>
        </a:p>
      </dgm:t>
    </dgm:pt>
    <dgm:pt modelId="{D410CC1C-A018-4222-9C9E-0C2ED48F5F48}" type="pres">
      <dgm:prSet presAssocID="{5884C191-4548-449F-8783-2138B7C3D0FA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095881C-13B3-44C4-B18F-345F11D6AC0E}" type="pres">
      <dgm:prSet presAssocID="{32DE5016-B53A-45EF-94F8-2DEA2E46F6D4}" presName="linNode" presStyleCnt="0"/>
      <dgm:spPr/>
    </dgm:pt>
    <dgm:pt modelId="{70CFCE25-774F-4778-86CD-628FA49645BA}" type="pres">
      <dgm:prSet presAssocID="{32DE5016-B53A-45EF-94F8-2DEA2E46F6D4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C40EDC-3A32-4C08-86DC-3632F2947CD9}" type="pres">
      <dgm:prSet presAssocID="{32DE5016-B53A-45EF-94F8-2DEA2E46F6D4}" presName="childShp" presStyleLbl="bgAccFollowNode1" presStyleIdx="0" presStyleCnt="2" custScaleY="413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C9C4CE-54E8-4558-818A-7CB127FC687F}" type="pres">
      <dgm:prSet presAssocID="{37766D05-FDD4-4165-B3E2-B5D90E049ADD}" presName="spacing" presStyleCnt="0"/>
      <dgm:spPr/>
    </dgm:pt>
    <dgm:pt modelId="{36F60E0D-88BA-4E0A-B490-28044556598C}" type="pres">
      <dgm:prSet presAssocID="{478162EE-F6D0-4EBD-BA94-5049E7B9B0FC}" presName="linNode" presStyleCnt="0"/>
      <dgm:spPr/>
    </dgm:pt>
    <dgm:pt modelId="{803212DD-9915-48B7-8E3A-A02A56C5D5DB}" type="pres">
      <dgm:prSet presAssocID="{478162EE-F6D0-4EBD-BA94-5049E7B9B0FC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E7D45D-DAF6-4D78-A3F7-4E9B055F862C}" type="pres">
      <dgm:prSet presAssocID="{478162EE-F6D0-4EBD-BA94-5049E7B9B0FC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1CA61A-FA0B-4BC4-B5CD-8353ADFA2BAD}" type="presOf" srcId="{355005CB-C565-4CE6-BBAC-69A775F2A0B9}" destId="{31E7D45D-DAF6-4D78-A3F7-4E9B055F862C}" srcOrd="0" destOrd="0" presId="urn:microsoft.com/office/officeart/2005/8/layout/vList6"/>
    <dgm:cxn modelId="{9A29FE5E-C039-4394-9414-097147DC0F16}" type="presOf" srcId="{50D3E40D-C45E-4CD3-8912-C94DAE3F4F04}" destId="{0DC40EDC-3A32-4C08-86DC-3632F2947CD9}" srcOrd="0" destOrd="1" presId="urn:microsoft.com/office/officeart/2005/8/layout/vList6"/>
    <dgm:cxn modelId="{E0A4B16F-839F-4546-8592-D5DE41E57012}" srcId="{5884C191-4548-449F-8783-2138B7C3D0FA}" destId="{32DE5016-B53A-45EF-94F8-2DEA2E46F6D4}" srcOrd="0" destOrd="0" parTransId="{61E97DAF-FE70-4B23-B302-E771717D55FB}" sibTransId="{37766D05-FDD4-4165-B3E2-B5D90E049ADD}"/>
    <dgm:cxn modelId="{3B83D570-7414-41F4-B321-E72694324482}" srcId="{32DE5016-B53A-45EF-94F8-2DEA2E46F6D4}" destId="{B7E3177E-E312-4607-B3EB-163DD60E7BBE}" srcOrd="0" destOrd="0" parTransId="{267E7AD6-FCE1-4A0D-A750-6A6B8CB32048}" sibTransId="{0C6A8EC3-071A-4045-B72B-5B3EE0CBFCC5}"/>
    <dgm:cxn modelId="{0383B445-F7CB-4867-970B-0964AC8E0E95}" type="presOf" srcId="{5FA9C598-69B0-41A3-AACF-B058C88AD11B}" destId="{0DC40EDC-3A32-4C08-86DC-3632F2947CD9}" srcOrd="0" destOrd="2" presId="urn:microsoft.com/office/officeart/2005/8/layout/vList6"/>
    <dgm:cxn modelId="{DA614F48-FD31-4A52-9EFC-3DC5CF9028BF}" srcId="{478162EE-F6D0-4EBD-BA94-5049E7B9B0FC}" destId="{355005CB-C565-4CE6-BBAC-69A775F2A0B9}" srcOrd="0" destOrd="0" parTransId="{D4CACACA-D379-4DC4-A527-34DB45BB0D82}" sibTransId="{C5C4D931-E37F-49ED-8264-928E671E0D13}"/>
    <dgm:cxn modelId="{522E2A0F-086F-4EFF-A906-E4D55B8A2FB8}" srcId="{32DE5016-B53A-45EF-94F8-2DEA2E46F6D4}" destId="{50D3E40D-C45E-4CD3-8912-C94DAE3F4F04}" srcOrd="1" destOrd="0" parTransId="{DB442949-12C1-4077-85C3-C58DE1292D21}" sibTransId="{4F88AF9A-6FC3-4488-BAE0-74722B87C870}"/>
    <dgm:cxn modelId="{4E9F3443-C989-415D-8471-EA2FBCA36AB1}" type="presOf" srcId="{32DE5016-B53A-45EF-94F8-2DEA2E46F6D4}" destId="{70CFCE25-774F-4778-86CD-628FA49645BA}" srcOrd="0" destOrd="0" presId="urn:microsoft.com/office/officeart/2005/8/layout/vList6"/>
    <dgm:cxn modelId="{E77CE0DC-FE2B-4199-B95A-72D60EE5389E}" srcId="{32DE5016-B53A-45EF-94F8-2DEA2E46F6D4}" destId="{5FA9C598-69B0-41A3-AACF-B058C88AD11B}" srcOrd="2" destOrd="0" parTransId="{6505559D-047D-4455-802F-4A36AA0EF58F}" sibTransId="{1004B5B3-8250-4260-B45D-47777D4B6A30}"/>
    <dgm:cxn modelId="{66BC58B4-8F64-4349-BBFC-E05554A27C80}" srcId="{478162EE-F6D0-4EBD-BA94-5049E7B9B0FC}" destId="{F5B2E3D3-A86F-4E0E-82F4-2CC8E753E1BF}" srcOrd="1" destOrd="0" parTransId="{0B2B11BD-108E-498D-8613-C74124B978BA}" sibTransId="{A2ABF5AB-159A-45F4-BEE3-D531FE6DFE5D}"/>
    <dgm:cxn modelId="{EC9141C1-69E7-42AA-A1AC-C1545A63649F}" type="presOf" srcId="{478162EE-F6D0-4EBD-BA94-5049E7B9B0FC}" destId="{803212DD-9915-48B7-8E3A-A02A56C5D5DB}" srcOrd="0" destOrd="0" presId="urn:microsoft.com/office/officeart/2005/8/layout/vList6"/>
    <dgm:cxn modelId="{49297201-7E62-481E-971C-2DC41E92BA7E}" type="presOf" srcId="{B7E3177E-E312-4607-B3EB-163DD60E7BBE}" destId="{0DC40EDC-3A32-4C08-86DC-3632F2947CD9}" srcOrd="0" destOrd="0" presId="urn:microsoft.com/office/officeart/2005/8/layout/vList6"/>
    <dgm:cxn modelId="{28ACE57F-B3CF-42D0-821D-2882857CED18}" type="presOf" srcId="{F5B2E3D3-A86F-4E0E-82F4-2CC8E753E1BF}" destId="{31E7D45D-DAF6-4D78-A3F7-4E9B055F862C}" srcOrd="0" destOrd="1" presId="urn:microsoft.com/office/officeart/2005/8/layout/vList6"/>
    <dgm:cxn modelId="{53FD12B8-25A6-4A25-8BCD-0D4B77E11E70}" type="presOf" srcId="{5884C191-4548-449F-8783-2138B7C3D0FA}" destId="{D410CC1C-A018-4222-9C9E-0C2ED48F5F48}" srcOrd="0" destOrd="0" presId="urn:microsoft.com/office/officeart/2005/8/layout/vList6"/>
    <dgm:cxn modelId="{BCC25C7A-2653-49E1-8D47-F3CE4A187F00}" srcId="{5884C191-4548-449F-8783-2138B7C3D0FA}" destId="{478162EE-F6D0-4EBD-BA94-5049E7B9B0FC}" srcOrd="1" destOrd="0" parTransId="{2D9867DC-FA67-48A5-A307-ACBBF1EE4E71}" sibTransId="{867B468D-E863-4048-9809-1FE9DE0FE6BB}"/>
    <dgm:cxn modelId="{2B1D8449-7895-4B5E-BC80-06C0146C0231}" type="presParOf" srcId="{D410CC1C-A018-4222-9C9E-0C2ED48F5F48}" destId="{2095881C-13B3-44C4-B18F-345F11D6AC0E}" srcOrd="0" destOrd="0" presId="urn:microsoft.com/office/officeart/2005/8/layout/vList6"/>
    <dgm:cxn modelId="{560159CD-0C22-4244-BFA7-62625493C467}" type="presParOf" srcId="{2095881C-13B3-44C4-B18F-345F11D6AC0E}" destId="{70CFCE25-774F-4778-86CD-628FA49645BA}" srcOrd="0" destOrd="0" presId="urn:microsoft.com/office/officeart/2005/8/layout/vList6"/>
    <dgm:cxn modelId="{C9F11E6F-4E0D-47C9-B3C0-85A020C967D7}" type="presParOf" srcId="{2095881C-13B3-44C4-B18F-345F11D6AC0E}" destId="{0DC40EDC-3A32-4C08-86DC-3632F2947CD9}" srcOrd="1" destOrd="0" presId="urn:microsoft.com/office/officeart/2005/8/layout/vList6"/>
    <dgm:cxn modelId="{E976EE33-2B90-4A2C-89DC-7976BAFB8639}" type="presParOf" srcId="{D410CC1C-A018-4222-9C9E-0C2ED48F5F48}" destId="{67C9C4CE-54E8-4558-818A-7CB127FC687F}" srcOrd="1" destOrd="0" presId="urn:microsoft.com/office/officeart/2005/8/layout/vList6"/>
    <dgm:cxn modelId="{60335989-7CDE-4433-A83F-B1836670B6DD}" type="presParOf" srcId="{D410CC1C-A018-4222-9C9E-0C2ED48F5F48}" destId="{36F60E0D-88BA-4E0A-B490-28044556598C}" srcOrd="2" destOrd="0" presId="urn:microsoft.com/office/officeart/2005/8/layout/vList6"/>
    <dgm:cxn modelId="{767015CE-843B-404F-89ED-26EDE662C6CB}" type="presParOf" srcId="{36F60E0D-88BA-4E0A-B490-28044556598C}" destId="{803212DD-9915-48B7-8E3A-A02A56C5D5DB}" srcOrd="0" destOrd="0" presId="urn:microsoft.com/office/officeart/2005/8/layout/vList6"/>
    <dgm:cxn modelId="{57D976C5-5A2F-4CF4-9CC7-10E885989CFA}" type="presParOf" srcId="{36F60E0D-88BA-4E0A-B490-28044556598C}" destId="{31E7D45D-DAF6-4D78-A3F7-4E9B055F862C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C28E494-1B4A-41D5-99CA-3074D857008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03D2049-B4FB-4816-84E7-459D981E6669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rgbClr val="002060"/>
              </a:solidFill>
            </a:rPr>
            <a:t>Проведение открытых уроков/занятий/</a:t>
          </a:r>
        </a:p>
        <a:p>
          <a:r>
            <a:rPr lang="ru-RU" sz="1400" b="1" dirty="0" smtClean="0">
              <a:solidFill>
                <a:srgbClr val="002060"/>
              </a:solidFill>
            </a:rPr>
            <a:t>мероприятий</a:t>
          </a:r>
          <a:endParaRPr lang="ru-RU" sz="1400" b="1" dirty="0">
            <a:solidFill>
              <a:srgbClr val="002060"/>
            </a:solidFill>
          </a:endParaRPr>
        </a:p>
      </dgm:t>
    </dgm:pt>
    <dgm:pt modelId="{FD69BC11-B803-483B-A9ED-8DBE2A3FA4B0}" type="parTrans" cxnId="{712FE5EA-A7E5-4ACC-BE6A-4B246DCE7E6C}">
      <dgm:prSet/>
      <dgm:spPr/>
      <dgm:t>
        <a:bodyPr/>
        <a:lstStyle/>
        <a:p>
          <a:endParaRPr lang="ru-RU"/>
        </a:p>
      </dgm:t>
    </dgm:pt>
    <dgm:pt modelId="{5C9D4F7C-9124-4215-A8B0-966E747AD754}" type="sibTrans" cxnId="{712FE5EA-A7E5-4ACC-BE6A-4B246DCE7E6C}">
      <dgm:prSet/>
      <dgm:spPr/>
      <dgm:t>
        <a:bodyPr/>
        <a:lstStyle/>
        <a:p>
          <a:endParaRPr lang="ru-RU"/>
        </a:p>
      </dgm:t>
    </dgm:pt>
    <dgm:pt modelId="{2D12869E-8C52-4C86-8EA4-755520CE200D}">
      <dgm:prSet phldrT="[Текст]" custT="1"/>
      <dgm:spPr/>
      <dgm:t>
        <a:bodyPr/>
        <a:lstStyle/>
        <a:p>
          <a:r>
            <a:rPr lang="ru-RU" sz="1400" b="1" i="1" dirty="0" smtClean="0">
              <a:solidFill>
                <a:srgbClr val="C00000"/>
              </a:solidFill>
            </a:rPr>
            <a:t>Например:</a:t>
          </a:r>
          <a:endParaRPr lang="ru-RU" sz="1400" b="1" dirty="0"/>
        </a:p>
      </dgm:t>
    </dgm:pt>
    <dgm:pt modelId="{B89A3FD5-C1BC-46DC-9369-F18A2B1ED30A}" type="parTrans" cxnId="{1C5A5156-F770-450B-AADE-BB9D390529C9}">
      <dgm:prSet/>
      <dgm:spPr/>
      <dgm:t>
        <a:bodyPr/>
        <a:lstStyle/>
        <a:p>
          <a:endParaRPr lang="ru-RU"/>
        </a:p>
      </dgm:t>
    </dgm:pt>
    <dgm:pt modelId="{81E7FF64-23CC-4CE0-81D4-6C9B1E60C9B2}" type="sibTrans" cxnId="{1C5A5156-F770-450B-AADE-BB9D390529C9}">
      <dgm:prSet/>
      <dgm:spPr/>
      <dgm:t>
        <a:bodyPr/>
        <a:lstStyle/>
        <a:p>
          <a:endParaRPr lang="ru-RU"/>
        </a:p>
      </dgm:t>
    </dgm:pt>
    <dgm:pt modelId="{8E50962E-594D-4D79-8767-28CDE4B75E88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rgbClr val="002060"/>
              </a:solidFill>
            </a:rPr>
            <a:t>Проведение </a:t>
          </a:r>
        </a:p>
        <a:p>
          <a:r>
            <a:rPr lang="ru-RU" sz="1400" b="1" dirty="0" smtClean="0">
              <a:solidFill>
                <a:srgbClr val="002060"/>
              </a:solidFill>
            </a:rPr>
            <a:t>мастер-классов</a:t>
          </a:r>
          <a:endParaRPr lang="ru-RU" sz="1400" b="1" dirty="0">
            <a:solidFill>
              <a:srgbClr val="002060"/>
            </a:solidFill>
          </a:endParaRPr>
        </a:p>
      </dgm:t>
    </dgm:pt>
    <dgm:pt modelId="{0EEE15E8-8BAF-4A1B-9FC7-BAA00EEAC4D1}" type="parTrans" cxnId="{FEC390FF-C127-46C5-86BF-51100DF73DEF}">
      <dgm:prSet/>
      <dgm:spPr/>
      <dgm:t>
        <a:bodyPr/>
        <a:lstStyle/>
        <a:p>
          <a:endParaRPr lang="ru-RU"/>
        </a:p>
      </dgm:t>
    </dgm:pt>
    <dgm:pt modelId="{4C818BA3-7995-4851-B1BB-91D185AAF95E}" type="sibTrans" cxnId="{FEC390FF-C127-46C5-86BF-51100DF73DEF}">
      <dgm:prSet/>
      <dgm:spPr/>
      <dgm:t>
        <a:bodyPr/>
        <a:lstStyle/>
        <a:p>
          <a:endParaRPr lang="ru-RU"/>
        </a:p>
      </dgm:t>
    </dgm:pt>
    <dgm:pt modelId="{2BCA2E79-6B55-48F7-BC5A-7F5FAD766AF6}">
      <dgm:prSet phldrT="[Текст]" custT="1"/>
      <dgm:spPr/>
      <dgm:t>
        <a:bodyPr/>
        <a:lstStyle/>
        <a:p>
          <a:pPr algn="ctr"/>
          <a:r>
            <a:rPr lang="ru-RU" sz="1400" b="1" i="1" dirty="0" smtClean="0">
              <a:solidFill>
                <a:srgbClr val="C00000"/>
              </a:solidFill>
            </a:rPr>
            <a:t>Например:</a:t>
          </a:r>
          <a:endParaRPr lang="ru-RU" sz="1400" dirty="0">
            <a:solidFill>
              <a:srgbClr val="002060"/>
            </a:solidFill>
          </a:endParaRPr>
        </a:p>
      </dgm:t>
    </dgm:pt>
    <dgm:pt modelId="{A2B39A3B-8094-4EA4-8A5C-CC559802C72F}" type="parTrans" cxnId="{49834F0D-ECA8-4F9A-8885-86E15E85A899}">
      <dgm:prSet/>
      <dgm:spPr/>
      <dgm:t>
        <a:bodyPr/>
        <a:lstStyle/>
        <a:p>
          <a:endParaRPr lang="ru-RU"/>
        </a:p>
      </dgm:t>
    </dgm:pt>
    <dgm:pt modelId="{C6140391-8A65-4D87-A0F8-23E73D6E9A99}" type="sibTrans" cxnId="{49834F0D-ECA8-4F9A-8885-86E15E85A899}">
      <dgm:prSet/>
      <dgm:spPr/>
      <dgm:t>
        <a:bodyPr/>
        <a:lstStyle/>
        <a:p>
          <a:endParaRPr lang="ru-RU"/>
        </a:p>
      </dgm:t>
    </dgm:pt>
    <dgm:pt modelId="{15D68EAC-0C6A-403B-8010-8A1371FB66C4}">
      <dgm:prSet phldrT="[Текст]" custT="1"/>
      <dgm:spPr/>
      <dgm:t>
        <a:bodyPr/>
        <a:lstStyle/>
        <a:p>
          <a:pPr>
            <a:spcBef>
              <a:spcPts val="600"/>
            </a:spcBef>
            <a:spcAft>
              <a:spcPts val="600"/>
            </a:spcAft>
          </a:pPr>
          <a:r>
            <a:rPr lang="ru-RU" sz="1400" b="1" dirty="0" smtClean="0"/>
            <a:t>Проведение курсов повышения квалификации</a:t>
          </a:r>
          <a:r>
            <a:rPr lang="ru-RU" sz="1400" b="1" i="1" dirty="0" smtClean="0"/>
            <a:t> </a:t>
          </a:r>
        </a:p>
        <a:p>
          <a:pPr>
            <a:spcBef>
              <a:spcPts val="600"/>
            </a:spcBef>
            <a:spcAft>
              <a:spcPts val="600"/>
            </a:spcAft>
          </a:pPr>
          <a:r>
            <a:rPr lang="ru-RU" sz="1200" b="1" i="1" dirty="0" smtClean="0"/>
            <a:t>(программа должна быть не менее 16 часов)</a:t>
          </a:r>
          <a:endParaRPr lang="ru-RU" sz="1200" b="1" dirty="0"/>
        </a:p>
      </dgm:t>
    </dgm:pt>
    <dgm:pt modelId="{3838FF8A-2C39-4202-869C-4919EA4A02A8}" type="parTrans" cxnId="{6BBA462C-4626-401A-AEC1-7057427A8193}">
      <dgm:prSet/>
      <dgm:spPr/>
      <dgm:t>
        <a:bodyPr/>
        <a:lstStyle/>
        <a:p>
          <a:endParaRPr lang="ru-RU"/>
        </a:p>
      </dgm:t>
    </dgm:pt>
    <dgm:pt modelId="{49F4DEE7-8615-4630-A1E0-6170D7827390}" type="sibTrans" cxnId="{6BBA462C-4626-401A-AEC1-7057427A8193}">
      <dgm:prSet/>
      <dgm:spPr/>
      <dgm:t>
        <a:bodyPr/>
        <a:lstStyle/>
        <a:p>
          <a:endParaRPr lang="ru-RU"/>
        </a:p>
      </dgm:t>
    </dgm:pt>
    <dgm:pt modelId="{320285C5-895B-463C-8966-8F34B50C707C}">
      <dgm:prSet phldrT="[Текст]" custT="1"/>
      <dgm:spPr/>
      <dgm:t>
        <a:bodyPr/>
        <a:lstStyle/>
        <a:p>
          <a:r>
            <a:rPr lang="ru-RU" sz="1400" b="1" dirty="0" smtClean="0">
              <a:solidFill>
                <a:srgbClr val="002060"/>
              </a:solidFill>
            </a:rPr>
            <a:t>открытый урок по истории «Дворцовые перевороты» в рамках Фестиваля методических идей</a:t>
          </a:r>
          <a:endParaRPr lang="ru-RU" sz="1400" b="1" dirty="0">
            <a:solidFill>
              <a:srgbClr val="002060"/>
            </a:solidFill>
          </a:endParaRPr>
        </a:p>
      </dgm:t>
    </dgm:pt>
    <dgm:pt modelId="{CA0F7B30-C4BB-4253-B782-B7E096CB4A04}" type="parTrans" cxnId="{28F9CF68-9B7F-470E-955B-0565DD2548A9}">
      <dgm:prSet/>
      <dgm:spPr/>
      <dgm:t>
        <a:bodyPr/>
        <a:lstStyle/>
        <a:p>
          <a:endParaRPr lang="ru-RU"/>
        </a:p>
      </dgm:t>
    </dgm:pt>
    <dgm:pt modelId="{DB5A5CEC-8BAB-4B4B-9E4F-4870DFF497AE}" type="sibTrans" cxnId="{28F9CF68-9B7F-470E-955B-0565DD2548A9}">
      <dgm:prSet/>
      <dgm:spPr/>
      <dgm:t>
        <a:bodyPr/>
        <a:lstStyle/>
        <a:p>
          <a:endParaRPr lang="ru-RU"/>
        </a:p>
      </dgm:t>
    </dgm:pt>
    <dgm:pt modelId="{1EADD67A-5CE5-485A-BF9C-B337F2D2CEA2}">
      <dgm:prSet custT="1"/>
      <dgm:spPr/>
      <dgm:t>
        <a:bodyPr/>
        <a:lstStyle/>
        <a:p>
          <a:r>
            <a:rPr lang="ru-RU" sz="1400" b="1" i="1" dirty="0" smtClean="0">
              <a:solidFill>
                <a:srgbClr val="C00000"/>
              </a:solidFill>
            </a:rPr>
            <a:t>Например:</a:t>
          </a:r>
        </a:p>
      </dgm:t>
    </dgm:pt>
    <dgm:pt modelId="{647CC3DA-188F-4599-990F-FE07B0342152}" type="parTrans" cxnId="{C2F810B5-FE3E-4A62-855E-E7270F0061F3}">
      <dgm:prSet/>
      <dgm:spPr/>
      <dgm:t>
        <a:bodyPr/>
        <a:lstStyle/>
        <a:p>
          <a:endParaRPr lang="ru-RU"/>
        </a:p>
      </dgm:t>
    </dgm:pt>
    <dgm:pt modelId="{98C81444-BD01-4DA2-A151-43963C75DB22}" type="sibTrans" cxnId="{C2F810B5-FE3E-4A62-855E-E7270F0061F3}">
      <dgm:prSet/>
      <dgm:spPr/>
      <dgm:t>
        <a:bodyPr/>
        <a:lstStyle/>
        <a:p>
          <a:endParaRPr lang="ru-RU"/>
        </a:p>
      </dgm:t>
    </dgm:pt>
    <dgm:pt modelId="{742DE6F5-E1BA-4AFD-97D5-B1DEEA6B63AC}">
      <dgm:prSet custT="1"/>
      <dgm:spPr/>
      <dgm:t>
        <a:bodyPr/>
        <a:lstStyle/>
        <a:p>
          <a:r>
            <a:rPr lang="ru-RU" sz="1200" dirty="0" smtClean="0">
              <a:solidFill>
                <a:srgbClr val="002060"/>
              </a:solidFill>
            </a:rPr>
            <a:t>курсы повышения квалификации для работников профессионального образования «Адаптация профессиональных образовательных программ среднего профессионального образования к требованиям профессионального стандарта»</a:t>
          </a:r>
          <a:endParaRPr lang="ru-RU" sz="1200" dirty="0">
            <a:solidFill>
              <a:srgbClr val="002060"/>
            </a:solidFill>
          </a:endParaRPr>
        </a:p>
      </dgm:t>
    </dgm:pt>
    <dgm:pt modelId="{643CA382-92F4-4498-9AB0-09C052BD8277}" type="parTrans" cxnId="{7A19C489-65A2-4887-9FEB-73FB5AE84411}">
      <dgm:prSet/>
      <dgm:spPr/>
      <dgm:t>
        <a:bodyPr/>
        <a:lstStyle/>
        <a:p>
          <a:endParaRPr lang="ru-RU"/>
        </a:p>
      </dgm:t>
    </dgm:pt>
    <dgm:pt modelId="{949BC18E-89B4-4D9E-8862-3D72627B66F5}" type="sibTrans" cxnId="{7A19C489-65A2-4887-9FEB-73FB5AE84411}">
      <dgm:prSet/>
      <dgm:spPr/>
      <dgm:t>
        <a:bodyPr/>
        <a:lstStyle/>
        <a:p>
          <a:endParaRPr lang="ru-RU"/>
        </a:p>
      </dgm:t>
    </dgm:pt>
    <dgm:pt modelId="{98AA6F76-09C4-475F-9B4F-F762924E8B2E}">
      <dgm:prSet phldrT="[Текст]" custT="1"/>
      <dgm:spPr/>
      <dgm:t>
        <a:bodyPr/>
        <a:lstStyle/>
        <a:p>
          <a:pPr algn="ctr"/>
          <a:r>
            <a:rPr lang="ru-RU" sz="1400" b="1" i="1" dirty="0" smtClean="0">
              <a:solidFill>
                <a:srgbClr val="002060"/>
              </a:solidFill>
            </a:rPr>
            <a:t>мастер – классы по </a:t>
          </a:r>
          <a:r>
            <a:rPr lang="ru-RU" sz="1400" b="1" i="1" dirty="0" err="1" smtClean="0">
              <a:solidFill>
                <a:srgbClr val="002060"/>
              </a:solidFill>
            </a:rPr>
            <a:t>этнопедагогике</a:t>
          </a:r>
          <a:r>
            <a:rPr lang="ru-RU" sz="1400" dirty="0" smtClean="0">
              <a:solidFill>
                <a:srgbClr val="002060"/>
              </a:solidFill>
            </a:rPr>
            <a:t>.</a:t>
          </a:r>
          <a:endParaRPr lang="ru-RU" sz="1400" dirty="0">
            <a:solidFill>
              <a:srgbClr val="002060"/>
            </a:solidFill>
          </a:endParaRPr>
        </a:p>
      </dgm:t>
    </dgm:pt>
    <dgm:pt modelId="{043789C7-FA72-4E01-8E82-B62EBE665704}" type="parTrans" cxnId="{B9A57815-4FF2-459F-9A9B-3BD3CD40BBE1}">
      <dgm:prSet/>
      <dgm:spPr/>
      <dgm:t>
        <a:bodyPr/>
        <a:lstStyle/>
        <a:p>
          <a:endParaRPr lang="ru-RU"/>
        </a:p>
      </dgm:t>
    </dgm:pt>
    <dgm:pt modelId="{957A3B53-BDFC-44C1-9674-127E9BA7F784}" type="sibTrans" cxnId="{B9A57815-4FF2-459F-9A9B-3BD3CD40BBE1}">
      <dgm:prSet/>
      <dgm:spPr/>
      <dgm:t>
        <a:bodyPr/>
        <a:lstStyle/>
        <a:p>
          <a:endParaRPr lang="ru-RU"/>
        </a:p>
      </dgm:t>
    </dgm:pt>
    <dgm:pt modelId="{08FC43F9-68A3-4EF9-B6CD-A579556B89DE}" type="pres">
      <dgm:prSet presAssocID="{0C28E494-1B4A-41D5-99CA-3074D857008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3F3BBFB-404D-44ED-8806-71862344914F}" type="pres">
      <dgm:prSet presAssocID="{A03D2049-B4FB-4816-84E7-459D981E6669}" presName="composite" presStyleCnt="0"/>
      <dgm:spPr/>
    </dgm:pt>
    <dgm:pt modelId="{54253EC2-F27F-42AE-B1FB-0FC2F96910C1}" type="pres">
      <dgm:prSet presAssocID="{A03D2049-B4FB-4816-84E7-459D981E6669}" presName="parTx" presStyleLbl="alignNode1" presStyleIdx="0" presStyleCnt="3" custScaleX="100564" custScaleY="408909" custLinFactY="-94169" custLinFactNeighborX="5637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80CC3D-7652-44D6-896C-8817E4EC1768}" type="pres">
      <dgm:prSet presAssocID="{A03D2049-B4FB-4816-84E7-459D981E6669}" presName="desTx" presStyleLbl="alignAccFollowNode1" presStyleIdx="0" presStyleCnt="3" custLinFactY="200000" custLinFactNeighborX="5348" custLinFactNeighborY="2985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FDB2A-F7D2-41BB-AEDB-485989F3C06D}" type="pres">
      <dgm:prSet presAssocID="{5C9D4F7C-9124-4215-A8B0-966E747AD754}" presName="space" presStyleCnt="0"/>
      <dgm:spPr/>
    </dgm:pt>
    <dgm:pt modelId="{C6A72699-B2BB-4473-A5DE-F191175254A6}" type="pres">
      <dgm:prSet presAssocID="{8E50962E-594D-4D79-8767-28CDE4B75E88}" presName="composite" presStyleCnt="0"/>
      <dgm:spPr/>
    </dgm:pt>
    <dgm:pt modelId="{301912F6-E92D-4BC7-B5B4-02F7649E7B46}" type="pres">
      <dgm:prSet presAssocID="{8E50962E-594D-4D79-8767-28CDE4B75E88}" presName="parTx" presStyleLbl="alignNode1" presStyleIdx="1" presStyleCnt="3" custScaleY="355009" custLinFactY="-75459" custLinFactNeighborX="789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C03B8C-4BD1-4A88-81A2-B39F1E557A60}" type="pres">
      <dgm:prSet presAssocID="{8E50962E-594D-4D79-8767-28CDE4B75E88}" presName="desTx" presStyleLbl="alignAccFollowNode1" presStyleIdx="1" presStyleCnt="3" custLinFactY="300000" custLinFactNeighborX="789" custLinFactNeighborY="3163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201A29-81CD-4513-9A75-9B492F1B5B86}" type="pres">
      <dgm:prSet presAssocID="{4C818BA3-7995-4851-B1BB-91D185AAF95E}" presName="space" presStyleCnt="0"/>
      <dgm:spPr/>
    </dgm:pt>
    <dgm:pt modelId="{1BF43DB6-4BEA-4F00-8CBD-752E2B114276}" type="pres">
      <dgm:prSet presAssocID="{15D68EAC-0C6A-403B-8010-8A1371FB66C4}" presName="composite" presStyleCnt="0"/>
      <dgm:spPr/>
    </dgm:pt>
    <dgm:pt modelId="{F78CBBB6-0CFE-4A78-B220-3C1C4A040C0E}" type="pres">
      <dgm:prSet presAssocID="{15D68EAC-0C6A-403B-8010-8A1371FB66C4}" presName="parTx" presStyleLbl="alignNode1" presStyleIdx="2" presStyleCnt="3" custScaleX="120657" custScaleY="406636" custLinFactY="-94668" custLinFactNeighborX="-5000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298B21-FF86-4471-9A87-7E908896B1FC}" type="pres">
      <dgm:prSet presAssocID="{15D68EAC-0C6A-403B-8010-8A1371FB66C4}" presName="desTx" presStyleLbl="alignAccFollowNode1" presStyleIdx="2" presStyleCnt="3" custScaleX="122521" custScaleY="100000" custLinFactNeighborX="-4068" custLinFactNeighborY="91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C390FF-C127-46C5-86BF-51100DF73DEF}" srcId="{0C28E494-1B4A-41D5-99CA-3074D857008A}" destId="{8E50962E-594D-4D79-8767-28CDE4B75E88}" srcOrd="1" destOrd="0" parTransId="{0EEE15E8-8BAF-4A1B-9FC7-BAA00EEAC4D1}" sibTransId="{4C818BA3-7995-4851-B1BB-91D185AAF95E}"/>
    <dgm:cxn modelId="{D1AB8791-6C39-46FA-942D-F5FC3BA3402A}" type="presOf" srcId="{1EADD67A-5CE5-485A-BF9C-B337F2D2CEA2}" destId="{59298B21-FF86-4471-9A87-7E908896B1FC}" srcOrd="0" destOrd="0" presId="urn:microsoft.com/office/officeart/2005/8/layout/hList1"/>
    <dgm:cxn modelId="{8C669D63-ECB1-4B8B-89BA-A31DA4A5A547}" type="presOf" srcId="{2BCA2E79-6B55-48F7-BC5A-7F5FAD766AF6}" destId="{74C03B8C-4BD1-4A88-81A2-B39F1E557A60}" srcOrd="0" destOrd="0" presId="urn:microsoft.com/office/officeart/2005/8/layout/hList1"/>
    <dgm:cxn modelId="{712FE5EA-A7E5-4ACC-BE6A-4B246DCE7E6C}" srcId="{0C28E494-1B4A-41D5-99CA-3074D857008A}" destId="{A03D2049-B4FB-4816-84E7-459D981E6669}" srcOrd="0" destOrd="0" parTransId="{FD69BC11-B803-483B-A9ED-8DBE2A3FA4B0}" sibTransId="{5C9D4F7C-9124-4215-A8B0-966E747AD754}"/>
    <dgm:cxn modelId="{238F40D7-E531-4B3D-B0A1-43F9879E94C8}" type="presOf" srcId="{8E50962E-594D-4D79-8767-28CDE4B75E88}" destId="{301912F6-E92D-4BC7-B5B4-02F7649E7B46}" srcOrd="0" destOrd="0" presId="urn:microsoft.com/office/officeart/2005/8/layout/hList1"/>
    <dgm:cxn modelId="{1C5A5156-F770-450B-AADE-BB9D390529C9}" srcId="{A03D2049-B4FB-4816-84E7-459D981E6669}" destId="{2D12869E-8C52-4C86-8EA4-755520CE200D}" srcOrd="0" destOrd="0" parTransId="{B89A3FD5-C1BC-46DC-9369-F18A2B1ED30A}" sibTransId="{81E7FF64-23CC-4CE0-81D4-6C9B1E60C9B2}"/>
    <dgm:cxn modelId="{045B3EE9-0A7D-41A7-A08F-41B0D5C72D22}" type="presOf" srcId="{98AA6F76-09C4-475F-9B4F-F762924E8B2E}" destId="{74C03B8C-4BD1-4A88-81A2-B39F1E557A60}" srcOrd="0" destOrd="1" presId="urn:microsoft.com/office/officeart/2005/8/layout/hList1"/>
    <dgm:cxn modelId="{D817B0D0-776D-4D4C-ACC5-9E72AA8CCA7F}" type="presOf" srcId="{2D12869E-8C52-4C86-8EA4-755520CE200D}" destId="{3580CC3D-7652-44D6-896C-8817E4EC1768}" srcOrd="0" destOrd="0" presId="urn:microsoft.com/office/officeart/2005/8/layout/hList1"/>
    <dgm:cxn modelId="{B9A57815-4FF2-459F-9A9B-3BD3CD40BBE1}" srcId="{8E50962E-594D-4D79-8767-28CDE4B75E88}" destId="{98AA6F76-09C4-475F-9B4F-F762924E8B2E}" srcOrd="1" destOrd="0" parTransId="{043789C7-FA72-4E01-8E82-B62EBE665704}" sibTransId="{957A3B53-BDFC-44C1-9674-127E9BA7F784}"/>
    <dgm:cxn modelId="{3BA015CF-5BC9-4009-BA4B-E238DB914F50}" type="presOf" srcId="{742DE6F5-E1BA-4AFD-97D5-B1DEEA6B63AC}" destId="{59298B21-FF86-4471-9A87-7E908896B1FC}" srcOrd="0" destOrd="1" presId="urn:microsoft.com/office/officeart/2005/8/layout/hList1"/>
    <dgm:cxn modelId="{F3274027-5ECB-4D3C-BA66-88946ADF5705}" type="presOf" srcId="{0C28E494-1B4A-41D5-99CA-3074D857008A}" destId="{08FC43F9-68A3-4EF9-B6CD-A579556B89DE}" srcOrd="0" destOrd="0" presId="urn:microsoft.com/office/officeart/2005/8/layout/hList1"/>
    <dgm:cxn modelId="{6BBA462C-4626-401A-AEC1-7057427A8193}" srcId="{0C28E494-1B4A-41D5-99CA-3074D857008A}" destId="{15D68EAC-0C6A-403B-8010-8A1371FB66C4}" srcOrd="2" destOrd="0" parTransId="{3838FF8A-2C39-4202-869C-4919EA4A02A8}" sibTransId="{49F4DEE7-8615-4630-A1E0-6170D7827390}"/>
    <dgm:cxn modelId="{49834F0D-ECA8-4F9A-8885-86E15E85A899}" srcId="{8E50962E-594D-4D79-8767-28CDE4B75E88}" destId="{2BCA2E79-6B55-48F7-BC5A-7F5FAD766AF6}" srcOrd="0" destOrd="0" parTransId="{A2B39A3B-8094-4EA4-8A5C-CC559802C72F}" sibTransId="{C6140391-8A65-4D87-A0F8-23E73D6E9A99}"/>
    <dgm:cxn modelId="{7BB8A8A2-8A39-4356-94CD-BFE2A662EEC3}" type="presOf" srcId="{A03D2049-B4FB-4816-84E7-459D981E6669}" destId="{54253EC2-F27F-42AE-B1FB-0FC2F96910C1}" srcOrd="0" destOrd="0" presId="urn:microsoft.com/office/officeart/2005/8/layout/hList1"/>
    <dgm:cxn modelId="{7A19C489-65A2-4887-9FEB-73FB5AE84411}" srcId="{15D68EAC-0C6A-403B-8010-8A1371FB66C4}" destId="{742DE6F5-E1BA-4AFD-97D5-B1DEEA6B63AC}" srcOrd="1" destOrd="0" parTransId="{643CA382-92F4-4498-9AB0-09C052BD8277}" sibTransId="{949BC18E-89B4-4D9E-8862-3D72627B66F5}"/>
    <dgm:cxn modelId="{4D716045-80B1-485C-98D7-3A9A7ACAB0B2}" type="presOf" srcId="{320285C5-895B-463C-8966-8F34B50C707C}" destId="{3580CC3D-7652-44D6-896C-8817E4EC1768}" srcOrd="0" destOrd="1" presId="urn:microsoft.com/office/officeart/2005/8/layout/hList1"/>
    <dgm:cxn modelId="{C2F810B5-FE3E-4A62-855E-E7270F0061F3}" srcId="{15D68EAC-0C6A-403B-8010-8A1371FB66C4}" destId="{1EADD67A-5CE5-485A-BF9C-B337F2D2CEA2}" srcOrd="0" destOrd="0" parTransId="{647CC3DA-188F-4599-990F-FE07B0342152}" sibTransId="{98C81444-BD01-4DA2-A151-43963C75DB22}"/>
    <dgm:cxn modelId="{28F9CF68-9B7F-470E-955B-0565DD2548A9}" srcId="{A03D2049-B4FB-4816-84E7-459D981E6669}" destId="{320285C5-895B-463C-8966-8F34B50C707C}" srcOrd="1" destOrd="0" parTransId="{CA0F7B30-C4BB-4253-B782-B7E096CB4A04}" sibTransId="{DB5A5CEC-8BAB-4B4B-9E4F-4870DFF497AE}"/>
    <dgm:cxn modelId="{EE696D63-6B23-468C-86A7-B6B10A6E6754}" type="presOf" srcId="{15D68EAC-0C6A-403B-8010-8A1371FB66C4}" destId="{F78CBBB6-0CFE-4A78-B220-3C1C4A040C0E}" srcOrd="0" destOrd="0" presId="urn:microsoft.com/office/officeart/2005/8/layout/hList1"/>
    <dgm:cxn modelId="{FC1C6EFD-BB56-4ABD-A0BC-F0C3738E925A}" type="presParOf" srcId="{08FC43F9-68A3-4EF9-B6CD-A579556B89DE}" destId="{83F3BBFB-404D-44ED-8806-71862344914F}" srcOrd="0" destOrd="0" presId="urn:microsoft.com/office/officeart/2005/8/layout/hList1"/>
    <dgm:cxn modelId="{1CD5D3CB-A467-47C5-A312-3DD02083416F}" type="presParOf" srcId="{83F3BBFB-404D-44ED-8806-71862344914F}" destId="{54253EC2-F27F-42AE-B1FB-0FC2F96910C1}" srcOrd="0" destOrd="0" presId="urn:microsoft.com/office/officeart/2005/8/layout/hList1"/>
    <dgm:cxn modelId="{1FD73888-7729-4FB3-99BC-4DFE33E521FA}" type="presParOf" srcId="{83F3BBFB-404D-44ED-8806-71862344914F}" destId="{3580CC3D-7652-44D6-896C-8817E4EC1768}" srcOrd="1" destOrd="0" presId="urn:microsoft.com/office/officeart/2005/8/layout/hList1"/>
    <dgm:cxn modelId="{54E9AABB-7CF0-4A4D-BD22-08A4CC63D181}" type="presParOf" srcId="{08FC43F9-68A3-4EF9-B6CD-A579556B89DE}" destId="{AAFFDB2A-F7D2-41BB-AEDB-485989F3C06D}" srcOrd="1" destOrd="0" presId="urn:microsoft.com/office/officeart/2005/8/layout/hList1"/>
    <dgm:cxn modelId="{49D63668-8292-4516-A532-90941CC2C063}" type="presParOf" srcId="{08FC43F9-68A3-4EF9-B6CD-A579556B89DE}" destId="{C6A72699-B2BB-4473-A5DE-F191175254A6}" srcOrd="2" destOrd="0" presId="urn:microsoft.com/office/officeart/2005/8/layout/hList1"/>
    <dgm:cxn modelId="{A76ED367-D64E-4097-97E4-52E9FAAA71ED}" type="presParOf" srcId="{C6A72699-B2BB-4473-A5DE-F191175254A6}" destId="{301912F6-E92D-4BC7-B5B4-02F7649E7B46}" srcOrd="0" destOrd="0" presId="urn:microsoft.com/office/officeart/2005/8/layout/hList1"/>
    <dgm:cxn modelId="{66BFFE2C-1ED0-474D-B537-6945DB94BF26}" type="presParOf" srcId="{C6A72699-B2BB-4473-A5DE-F191175254A6}" destId="{74C03B8C-4BD1-4A88-81A2-B39F1E557A60}" srcOrd="1" destOrd="0" presId="urn:microsoft.com/office/officeart/2005/8/layout/hList1"/>
    <dgm:cxn modelId="{4595C139-E5EB-49B0-97C3-5BBEDD36F1F7}" type="presParOf" srcId="{08FC43F9-68A3-4EF9-B6CD-A579556B89DE}" destId="{EF201A29-81CD-4513-9A75-9B492F1B5B86}" srcOrd="3" destOrd="0" presId="urn:microsoft.com/office/officeart/2005/8/layout/hList1"/>
    <dgm:cxn modelId="{83EF630A-AC6E-401F-849A-E92D5A4E8134}" type="presParOf" srcId="{08FC43F9-68A3-4EF9-B6CD-A579556B89DE}" destId="{1BF43DB6-4BEA-4F00-8CBD-752E2B114276}" srcOrd="4" destOrd="0" presId="urn:microsoft.com/office/officeart/2005/8/layout/hList1"/>
    <dgm:cxn modelId="{6F4ACA23-FC10-4003-ACB2-B43EE72EFD71}" type="presParOf" srcId="{1BF43DB6-4BEA-4F00-8CBD-752E2B114276}" destId="{F78CBBB6-0CFE-4A78-B220-3C1C4A040C0E}" srcOrd="0" destOrd="0" presId="urn:microsoft.com/office/officeart/2005/8/layout/hList1"/>
    <dgm:cxn modelId="{32009D28-FE1A-4808-A542-658B2DF2F19D}" type="presParOf" srcId="{1BF43DB6-4BEA-4F00-8CBD-752E2B114276}" destId="{59298B21-FF86-4471-9A87-7E908896B1F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09F010-4369-442A-BB35-0194CD2C409E}" type="doc">
      <dgm:prSet loTypeId="urn:microsoft.com/office/officeart/2005/8/layout/vList3#3" loCatId="list" qsTypeId="urn:microsoft.com/office/officeart/2005/8/quickstyle/simple1" qsCatId="simple" csTypeId="urn:microsoft.com/office/officeart/2005/8/colors/accent1_2" csCatId="accent1" phldr="1"/>
      <dgm:spPr/>
    </dgm:pt>
    <dgm:pt modelId="{CA4FEB90-E27C-43A4-9373-75412E5D49C4}">
      <dgm:prSet phldrT="[Текст]" custT="1"/>
      <dgm:spPr/>
      <dgm:t>
        <a:bodyPr/>
        <a:lstStyle/>
        <a:p>
          <a:pPr algn="ctr">
            <a:spcBef>
              <a:spcPts val="600"/>
            </a:spcBef>
            <a:spcAft>
              <a:spcPts val="600"/>
            </a:spcAft>
          </a:pPr>
          <a:r>
            <a:rPr lang="ru-RU" sz="1400" b="1" dirty="0" smtClean="0">
              <a:solidFill>
                <a:schemeClr val="bg1"/>
              </a:solidFill>
            </a:rPr>
            <a:t>Апробация и/или внедрение инновационных систем, методик и технологий обучения и воспитания</a:t>
          </a:r>
        </a:p>
        <a:p>
          <a:pPr algn="ctr">
            <a:spcBef>
              <a:spcPct val="0"/>
            </a:spcBef>
            <a:spcAft>
              <a:spcPct val="35000"/>
            </a:spcAft>
          </a:pPr>
          <a:r>
            <a:rPr lang="ru-RU" sz="1000" b="1" i="1" dirty="0" smtClean="0">
              <a:solidFill>
                <a:srgbClr val="C00000"/>
              </a:solidFill>
            </a:rPr>
            <a:t>Например:</a:t>
          </a:r>
          <a:r>
            <a:rPr lang="ru-RU" sz="1000" b="1" dirty="0" smtClean="0">
              <a:solidFill>
                <a:srgbClr val="C00000"/>
              </a:solidFill>
            </a:rPr>
            <a:t> </a:t>
          </a:r>
        </a:p>
        <a:p>
          <a:pPr algn="l">
            <a:spcBef>
              <a:spcPct val="0"/>
            </a:spcBef>
            <a:spcAft>
              <a:spcPct val="35000"/>
            </a:spcAft>
          </a:pPr>
          <a:r>
            <a:rPr lang="ru-RU" sz="1000" b="1" dirty="0" smtClean="0"/>
            <a:t>- «Внедрение дуальной системы обучения»;</a:t>
          </a:r>
        </a:p>
        <a:p>
          <a:pPr algn="l">
            <a:spcBef>
              <a:spcPct val="0"/>
            </a:spcBef>
            <a:spcAft>
              <a:spcPct val="35000"/>
            </a:spcAft>
          </a:pPr>
          <a:r>
            <a:rPr lang="ru-RU" sz="1000" b="1" dirty="0" smtClean="0"/>
            <a:t>- «Апробация методики оценочных средств для оценки уровня </a:t>
          </a:r>
          <a:r>
            <a:rPr lang="ru-RU" sz="1000" b="1" dirty="0" err="1" smtClean="0"/>
            <a:t>сформированности</a:t>
          </a:r>
          <a:r>
            <a:rPr lang="ru-RU" sz="1000" b="1" dirty="0" smtClean="0"/>
            <a:t> компетенций с участием работодателей»</a:t>
          </a:r>
          <a:endParaRPr lang="ru-RU" sz="1000" b="1" dirty="0">
            <a:solidFill>
              <a:schemeClr val="bg1"/>
            </a:solidFill>
          </a:endParaRPr>
        </a:p>
      </dgm:t>
    </dgm:pt>
    <dgm:pt modelId="{00C5A87A-E6E7-428A-968A-42D670E9BCB6}" type="parTrans" cxnId="{CD90B068-E5D1-443D-90FB-2CAE6C8A62DA}">
      <dgm:prSet/>
      <dgm:spPr/>
      <dgm:t>
        <a:bodyPr/>
        <a:lstStyle/>
        <a:p>
          <a:endParaRPr lang="ru-RU"/>
        </a:p>
      </dgm:t>
    </dgm:pt>
    <dgm:pt modelId="{41AD0B49-66E9-43E3-BAA3-827A976BF4FC}" type="sibTrans" cxnId="{CD90B068-E5D1-443D-90FB-2CAE6C8A62DA}">
      <dgm:prSet/>
      <dgm:spPr/>
      <dgm:t>
        <a:bodyPr/>
        <a:lstStyle/>
        <a:p>
          <a:endParaRPr lang="ru-RU"/>
        </a:p>
      </dgm:t>
    </dgm:pt>
    <dgm:pt modelId="{48F91B28-BD76-417A-A542-B94CE0DD1363}">
      <dgm:prSet custT="1"/>
      <dgm:spPr/>
      <dgm:t>
        <a:bodyPr/>
        <a:lstStyle/>
        <a:p>
          <a:r>
            <a:rPr lang="ru-RU" sz="1400" b="1" dirty="0" smtClean="0">
              <a:solidFill>
                <a:schemeClr val="bg1"/>
              </a:solidFill>
            </a:rPr>
            <a:t>Проведение мониторинговых исследований</a:t>
          </a:r>
        </a:p>
        <a:p>
          <a:r>
            <a:rPr lang="ru-RU" sz="1000" b="1" dirty="0" smtClean="0">
              <a:solidFill>
                <a:srgbClr val="C00000"/>
              </a:solidFill>
            </a:rPr>
            <a:t>Например: </a:t>
          </a:r>
        </a:p>
        <a:p>
          <a:r>
            <a:rPr lang="ru-RU" sz="1000" b="1" dirty="0" smtClean="0"/>
            <a:t>«Проведение мониторинга по выявлению состояния школьной географии в Московской области и выработке Концепции её развития»</a:t>
          </a:r>
        </a:p>
      </dgm:t>
    </dgm:pt>
    <dgm:pt modelId="{5492F792-FB23-4A97-A527-DD470982B9ED}" type="parTrans" cxnId="{FACCFD1A-DD74-4EEA-A9A6-114CFEEA0608}">
      <dgm:prSet/>
      <dgm:spPr/>
      <dgm:t>
        <a:bodyPr/>
        <a:lstStyle/>
        <a:p>
          <a:endParaRPr lang="ru-RU"/>
        </a:p>
      </dgm:t>
    </dgm:pt>
    <dgm:pt modelId="{E8F58BA9-9B5C-4AAA-8D11-79E64F53D085}" type="sibTrans" cxnId="{FACCFD1A-DD74-4EEA-A9A6-114CFEEA0608}">
      <dgm:prSet/>
      <dgm:spPr/>
      <dgm:t>
        <a:bodyPr/>
        <a:lstStyle/>
        <a:p>
          <a:endParaRPr lang="ru-RU"/>
        </a:p>
      </dgm:t>
    </dgm:pt>
    <dgm:pt modelId="{8F0DFFBA-9CB4-43CD-B519-7A50977DE880}" type="pres">
      <dgm:prSet presAssocID="{9D09F010-4369-442A-BB35-0194CD2C409E}" presName="linearFlow" presStyleCnt="0">
        <dgm:presLayoutVars>
          <dgm:dir/>
          <dgm:resizeHandles val="exact"/>
        </dgm:presLayoutVars>
      </dgm:prSet>
      <dgm:spPr/>
    </dgm:pt>
    <dgm:pt modelId="{1BA8CC09-2813-4325-AD2C-7FE9C774375A}" type="pres">
      <dgm:prSet presAssocID="{CA4FEB90-E27C-43A4-9373-75412E5D49C4}" presName="composite" presStyleCnt="0"/>
      <dgm:spPr/>
    </dgm:pt>
    <dgm:pt modelId="{95422E42-5496-472E-96BE-767FF74020CD}" type="pres">
      <dgm:prSet presAssocID="{CA4FEB90-E27C-43A4-9373-75412E5D49C4}" presName="imgShp" presStyleLbl="fgImgPlace1" presStyleIdx="0" presStyleCnt="2" custScaleX="110920" custScaleY="96558" custLinFactNeighborX="-63370" custLinFactNeighborY="917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977E6F0-4B76-453C-BD9A-7F8BBB4C7AC2}" type="pres">
      <dgm:prSet presAssocID="{CA4FEB90-E27C-43A4-9373-75412E5D49C4}" presName="txShp" presStyleLbl="node1" presStyleIdx="0" presStyleCnt="2" custScaleX="104011" custScaleY="125245" custLinFactNeighborX="2086" custLinFactNeighborY="-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D052B9-BC16-4A41-93F5-D950B413FEC7}" type="pres">
      <dgm:prSet presAssocID="{41AD0B49-66E9-43E3-BAA3-827A976BF4FC}" presName="spacing" presStyleCnt="0"/>
      <dgm:spPr/>
    </dgm:pt>
    <dgm:pt modelId="{0E869E13-E4CF-49CB-9DAD-942ACCD90DB8}" type="pres">
      <dgm:prSet presAssocID="{48F91B28-BD76-417A-A542-B94CE0DD1363}" presName="composite" presStyleCnt="0"/>
      <dgm:spPr/>
    </dgm:pt>
    <dgm:pt modelId="{048F990F-4984-4DED-9A40-22F6F8E89DCE}" type="pres">
      <dgm:prSet presAssocID="{48F91B28-BD76-417A-A542-B94CE0DD1363}" presName="imgShp" presStyleLbl="fgImgPlace1" presStyleIdx="1" presStyleCnt="2" custLinFactNeighborX="-60191" custLinFactNeighborY="-1335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E5D7E5F5-C294-4AFB-8D33-866D62FE6DFC}" type="pres">
      <dgm:prSet presAssocID="{48F91B28-BD76-417A-A542-B94CE0DD1363}" presName="txShp" presStyleLbl="node1" presStyleIdx="1" presStyleCnt="2" custScaleX="101942" custLinFactNeighborX="2869" custLinFactNeighborY="-155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BFEA6C-C628-4D2D-99C3-3E52402A30A3}" type="presOf" srcId="{48F91B28-BD76-417A-A542-B94CE0DD1363}" destId="{E5D7E5F5-C294-4AFB-8D33-866D62FE6DFC}" srcOrd="0" destOrd="0" presId="urn:microsoft.com/office/officeart/2005/8/layout/vList3#3"/>
    <dgm:cxn modelId="{E3F4035A-86CF-4782-BF9F-D99DC450CE5C}" type="presOf" srcId="{9D09F010-4369-442A-BB35-0194CD2C409E}" destId="{8F0DFFBA-9CB4-43CD-B519-7A50977DE880}" srcOrd="0" destOrd="0" presId="urn:microsoft.com/office/officeart/2005/8/layout/vList3#3"/>
    <dgm:cxn modelId="{FACCFD1A-DD74-4EEA-A9A6-114CFEEA0608}" srcId="{9D09F010-4369-442A-BB35-0194CD2C409E}" destId="{48F91B28-BD76-417A-A542-B94CE0DD1363}" srcOrd="1" destOrd="0" parTransId="{5492F792-FB23-4A97-A527-DD470982B9ED}" sibTransId="{E8F58BA9-9B5C-4AAA-8D11-79E64F53D085}"/>
    <dgm:cxn modelId="{CD90B068-E5D1-443D-90FB-2CAE6C8A62DA}" srcId="{9D09F010-4369-442A-BB35-0194CD2C409E}" destId="{CA4FEB90-E27C-43A4-9373-75412E5D49C4}" srcOrd="0" destOrd="0" parTransId="{00C5A87A-E6E7-428A-968A-42D670E9BCB6}" sibTransId="{41AD0B49-66E9-43E3-BAA3-827A976BF4FC}"/>
    <dgm:cxn modelId="{37F57405-082A-433E-861A-FF415901836A}" type="presOf" srcId="{CA4FEB90-E27C-43A4-9373-75412E5D49C4}" destId="{3977E6F0-4B76-453C-BD9A-7F8BBB4C7AC2}" srcOrd="0" destOrd="0" presId="urn:microsoft.com/office/officeart/2005/8/layout/vList3#3"/>
    <dgm:cxn modelId="{41425054-81F9-422E-A6B5-921D91D7C3F0}" type="presParOf" srcId="{8F0DFFBA-9CB4-43CD-B519-7A50977DE880}" destId="{1BA8CC09-2813-4325-AD2C-7FE9C774375A}" srcOrd="0" destOrd="0" presId="urn:microsoft.com/office/officeart/2005/8/layout/vList3#3"/>
    <dgm:cxn modelId="{E8091160-76EB-4B27-9286-B389DFD4F7F1}" type="presParOf" srcId="{1BA8CC09-2813-4325-AD2C-7FE9C774375A}" destId="{95422E42-5496-472E-96BE-767FF74020CD}" srcOrd="0" destOrd="0" presId="urn:microsoft.com/office/officeart/2005/8/layout/vList3#3"/>
    <dgm:cxn modelId="{78931A84-9917-4E38-9A85-743651BD635C}" type="presParOf" srcId="{1BA8CC09-2813-4325-AD2C-7FE9C774375A}" destId="{3977E6F0-4B76-453C-BD9A-7F8BBB4C7AC2}" srcOrd="1" destOrd="0" presId="urn:microsoft.com/office/officeart/2005/8/layout/vList3#3"/>
    <dgm:cxn modelId="{7BAA6F5A-8471-4513-A991-8E5FC1BEF413}" type="presParOf" srcId="{8F0DFFBA-9CB4-43CD-B519-7A50977DE880}" destId="{44D052B9-BC16-4A41-93F5-D950B413FEC7}" srcOrd="1" destOrd="0" presId="urn:microsoft.com/office/officeart/2005/8/layout/vList3#3"/>
    <dgm:cxn modelId="{68B93C9B-010C-4463-85D9-B425DDC34110}" type="presParOf" srcId="{8F0DFFBA-9CB4-43CD-B519-7A50977DE880}" destId="{0E869E13-E4CF-49CB-9DAD-942ACCD90DB8}" srcOrd="2" destOrd="0" presId="urn:microsoft.com/office/officeart/2005/8/layout/vList3#3"/>
    <dgm:cxn modelId="{12EABAF5-50EB-4E22-8F11-C9238B167DD8}" type="presParOf" srcId="{0E869E13-E4CF-49CB-9DAD-942ACCD90DB8}" destId="{048F990F-4984-4DED-9A40-22F6F8E89DCE}" srcOrd="0" destOrd="0" presId="urn:microsoft.com/office/officeart/2005/8/layout/vList3#3"/>
    <dgm:cxn modelId="{12155F0A-4E17-43C4-8846-E4807AEBB8BA}" type="presParOf" srcId="{0E869E13-E4CF-49CB-9DAD-942ACCD90DB8}" destId="{E5D7E5F5-C294-4AFB-8D33-866D62FE6DFC}" srcOrd="1" destOrd="0" presId="urn:microsoft.com/office/officeart/2005/8/layout/vList3#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D09F010-4369-442A-BB35-0194CD2C409E}" type="doc">
      <dgm:prSet loTypeId="urn:microsoft.com/office/officeart/2005/8/layout/vList3#4" loCatId="list" qsTypeId="urn:microsoft.com/office/officeart/2005/8/quickstyle/simple1" qsCatId="simple" csTypeId="urn:microsoft.com/office/officeart/2005/8/colors/accent1_2" csCatId="accent1" phldr="1"/>
      <dgm:spPr/>
    </dgm:pt>
    <dgm:pt modelId="{CA4FEB90-E27C-43A4-9373-75412E5D49C4}">
      <dgm:prSet phldrT="[Текст]" custT="1"/>
      <dgm:spPr/>
      <dgm:t>
        <a:bodyPr/>
        <a:lstStyle/>
        <a:p>
          <a:pPr>
            <a:spcBef>
              <a:spcPts val="600"/>
            </a:spcBef>
            <a:spcAft>
              <a:spcPts val="600"/>
            </a:spcAft>
          </a:pPr>
          <a:r>
            <a:rPr lang="ru-RU" sz="1400" b="1" dirty="0" smtClean="0">
              <a:solidFill>
                <a:schemeClr val="bg1"/>
              </a:solidFill>
            </a:rPr>
            <a:t> Реализация образовательных проектов</a:t>
          </a:r>
        </a:p>
        <a:p>
          <a:pPr>
            <a:spcBef>
              <a:spcPct val="0"/>
            </a:spcBef>
            <a:spcAft>
              <a:spcPct val="35000"/>
            </a:spcAft>
          </a:pPr>
          <a:endParaRPr lang="ru-RU" sz="1000" b="1" i="1" dirty="0" smtClean="0">
            <a:solidFill>
              <a:srgbClr val="C00000"/>
            </a:solidFill>
          </a:endParaRPr>
        </a:p>
        <a:p>
          <a:pPr>
            <a:spcBef>
              <a:spcPct val="0"/>
            </a:spcBef>
            <a:spcAft>
              <a:spcPct val="35000"/>
            </a:spcAft>
          </a:pPr>
          <a:r>
            <a:rPr lang="ru-RU" sz="1000" b="1" i="1" dirty="0" smtClean="0">
              <a:solidFill>
                <a:srgbClr val="C00000"/>
              </a:solidFill>
            </a:rPr>
            <a:t>Например:</a:t>
          </a:r>
          <a:r>
            <a:rPr lang="ru-RU" sz="1000" b="1" dirty="0" smtClean="0">
              <a:solidFill>
                <a:srgbClr val="C00000"/>
              </a:solidFill>
            </a:rPr>
            <a:t> </a:t>
          </a:r>
        </a:p>
        <a:p>
          <a:pPr>
            <a:spcBef>
              <a:spcPct val="0"/>
            </a:spcBef>
            <a:spcAft>
              <a:spcPct val="35000"/>
            </a:spcAft>
          </a:pPr>
          <a:r>
            <a:rPr lang="ru-RU" sz="1000" dirty="0" smtClean="0"/>
            <a:t>«</a:t>
          </a:r>
          <a:r>
            <a:rPr lang="ru-RU" sz="1000" b="1" dirty="0" smtClean="0"/>
            <a:t>Преподавание ИЗО в школе»</a:t>
          </a:r>
        </a:p>
      </dgm:t>
    </dgm:pt>
    <dgm:pt modelId="{00C5A87A-E6E7-428A-968A-42D670E9BCB6}" type="parTrans" cxnId="{CD90B068-E5D1-443D-90FB-2CAE6C8A62DA}">
      <dgm:prSet/>
      <dgm:spPr/>
      <dgm:t>
        <a:bodyPr/>
        <a:lstStyle/>
        <a:p>
          <a:endParaRPr lang="ru-RU"/>
        </a:p>
      </dgm:t>
    </dgm:pt>
    <dgm:pt modelId="{41AD0B49-66E9-43E3-BAA3-827A976BF4FC}" type="sibTrans" cxnId="{CD90B068-E5D1-443D-90FB-2CAE6C8A62DA}">
      <dgm:prSet/>
      <dgm:spPr/>
      <dgm:t>
        <a:bodyPr/>
        <a:lstStyle/>
        <a:p>
          <a:endParaRPr lang="ru-RU"/>
        </a:p>
      </dgm:t>
    </dgm:pt>
    <dgm:pt modelId="{48F91B28-BD76-417A-A542-B94CE0DD1363}">
      <dgm:prSet custT="1"/>
      <dgm:spPr/>
      <dgm:t>
        <a:bodyPr/>
        <a:lstStyle/>
        <a:p>
          <a:r>
            <a:rPr lang="ru-RU" sz="1400" b="1" dirty="0" smtClean="0">
              <a:solidFill>
                <a:schemeClr val="bg1"/>
              </a:solidFill>
            </a:rPr>
            <a:t>Организация и проведение летней полевой практики, летней школы </a:t>
          </a:r>
        </a:p>
        <a:p>
          <a:r>
            <a:rPr lang="ru-RU" sz="1000" b="1" dirty="0" smtClean="0">
              <a:solidFill>
                <a:srgbClr val="C00000"/>
              </a:solidFill>
            </a:rPr>
            <a:t>Например: </a:t>
          </a:r>
        </a:p>
        <a:p>
          <a:r>
            <a:rPr lang="ru-RU" sz="1000" b="1" dirty="0" smtClean="0"/>
            <a:t> </a:t>
          </a:r>
          <a:r>
            <a:rPr lang="ru-RU" sz="1000" dirty="0" smtClean="0"/>
            <a:t>«</a:t>
          </a:r>
          <a:r>
            <a:rPr lang="ru-RU" sz="1000" b="1" dirty="0" smtClean="0"/>
            <a:t>Проведение летней полевой практики на </a:t>
          </a:r>
          <a:r>
            <a:rPr lang="ru-RU" sz="1000" b="1" dirty="0" err="1" smtClean="0"/>
            <a:t>Плещеевом</a:t>
          </a:r>
          <a:r>
            <a:rPr lang="ru-RU" sz="1000" b="1" dirty="0" smtClean="0"/>
            <a:t> озере по гидрологии и геохимии с Московским областным отделением Русского географического общества»</a:t>
          </a:r>
        </a:p>
      </dgm:t>
    </dgm:pt>
    <dgm:pt modelId="{5492F792-FB23-4A97-A527-DD470982B9ED}" type="parTrans" cxnId="{FACCFD1A-DD74-4EEA-A9A6-114CFEEA0608}">
      <dgm:prSet/>
      <dgm:spPr/>
      <dgm:t>
        <a:bodyPr/>
        <a:lstStyle/>
        <a:p>
          <a:endParaRPr lang="ru-RU"/>
        </a:p>
      </dgm:t>
    </dgm:pt>
    <dgm:pt modelId="{E8F58BA9-9B5C-4AAA-8D11-79E64F53D085}" type="sibTrans" cxnId="{FACCFD1A-DD74-4EEA-A9A6-114CFEEA0608}">
      <dgm:prSet/>
      <dgm:spPr/>
      <dgm:t>
        <a:bodyPr/>
        <a:lstStyle/>
        <a:p>
          <a:endParaRPr lang="ru-RU"/>
        </a:p>
      </dgm:t>
    </dgm:pt>
    <dgm:pt modelId="{8F0DFFBA-9CB4-43CD-B519-7A50977DE880}" type="pres">
      <dgm:prSet presAssocID="{9D09F010-4369-442A-BB35-0194CD2C409E}" presName="linearFlow" presStyleCnt="0">
        <dgm:presLayoutVars>
          <dgm:dir/>
          <dgm:resizeHandles val="exact"/>
        </dgm:presLayoutVars>
      </dgm:prSet>
      <dgm:spPr/>
    </dgm:pt>
    <dgm:pt modelId="{1BA8CC09-2813-4325-AD2C-7FE9C774375A}" type="pres">
      <dgm:prSet presAssocID="{CA4FEB90-E27C-43A4-9373-75412E5D49C4}" presName="composite" presStyleCnt="0"/>
      <dgm:spPr/>
    </dgm:pt>
    <dgm:pt modelId="{95422E42-5496-472E-96BE-767FF74020CD}" type="pres">
      <dgm:prSet presAssocID="{CA4FEB90-E27C-43A4-9373-75412E5D49C4}" presName="imgShp" presStyleLbl="fgImgPlace1" presStyleIdx="0" presStyleCnt="2" custScaleX="110920" custScaleY="96558" custLinFactNeighborX="-63370" custLinFactNeighborY="917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977E6F0-4B76-453C-BD9A-7F8BBB4C7AC2}" type="pres">
      <dgm:prSet presAssocID="{CA4FEB90-E27C-43A4-9373-75412E5D49C4}" presName="txShp" presStyleLbl="node1" presStyleIdx="0" presStyleCnt="2" custScaleX="104011" custScaleY="125245" custLinFactNeighborX="2225" custLinFactNeighborY="-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D052B9-BC16-4A41-93F5-D950B413FEC7}" type="pres">
      <dgm:prSet presAssocID="{41AD0B49-66E9-43E3-BAA3-827A976BF4FC}" presName="spacing" presStyleCnt="0"/>
      <dgm:spPr/>
    </dgm:pt>
    <dgm:pt modelId="{0E869E13-E4CF-49CB-9DAD-942ACCD90DB8}" type="pres">
      <dgm:prSet presAssocID="{48F91B28-BD76-417A-A542-B94CE0DD1363}" presName="composite" presStyleCnt="0"/>
      <dgm:spPr/>
    </dgm:pt>
    <dgm:pt modelId="{048F990F-4984-4DED-9A40-22F6F8E89DCE}" type="pres">
      <dgm:prSet presAssocID="{48F91B28-BD76-417A-A542-B94CE0DD1363}" presName="imgShp" presStyleLbl="fgImgPlace1" presStyleIdx="1" presStyleCnt="2" custLinFactNeighborX="-60191" custLinFactNeighborY="-1335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E5D7E5F5-C294-4AFB-8D33-866D62FE6DFC}" type="pres">
      <dgm:prSet presAssocID="{48F91B28-BD76-417A-A542-B94CE0DD1363}" presName="txShp" presStyleLbl="node1" presStyleIdx="1" presStyleCnt="2" custScaleX="101942" custLinFactNeighborX="2869" custLinFactNeighborY="-155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65C266-9DB0-43B6-8FA7-488C45740B5D}" type="presOf" srcId="{48F91B28-BD76-417A-A542-B94CE0DD1363}" destId="{E5D7E5F5-C294-4AFB-8D33-866D62FE6DFC}" srcOrd="0" destOrd="0" presId="urn:microsoft.com/office/officeart/2005/8/layout/vList3#4"/>
    <dgm:cxn modelId="{E5ED5E21-9A5A-4995-92D5-17869A07C75C}" type="presOf" srcId="{CA4FEB90-E27C-43A4-9373-75412E5D49C4}" destId="{3977E6F0-4B76-453C-BD9A-7F8BBB4C7AC2}" srcOrd="0" destOrd="0" presId="urn:microsoft.com/office/officeart/2005/8/layout/vList3#4"/>
    <dgm:cxn modelId="{FACCFD1A-DD74-4EEA-A9A6-114CFEEA0608}" srcId="{9D09F010-4369-442A-BB35-0194CD2C409E}" destId="{48F91B28-BD76-417A-A542-B94CE0DD1363}" srcOrd="1" destOrd="0" parTransId="{5492F792-FB23-4A97-A527-DD470982B9ED}" sibTransId="{E8F58BA9-9B5C-4AAA-8D11-79E64F53D085}"/>
    <dgm:cxn modelId="{CD90B068-E5D1-443D-90FB-2CAE6C8A62DA}" srcId="{9D09F010-4369-442A-BB35-0194CD2C409E}" destId="{CA4FEB90-E27C-43A4-9373-75412E5D49C4}" srcOrd="0" destOrd="0" parTransId="{00C5A87A-E6E7-428A-968A-42D670E9BCB6}" sibTransId="{41AD0B49-66E9-43E3-BAA3-827A976BF4FC}"/>
    <dgm:cxn modelId="{324FF882-00DD-4967-994B-4D4C31166101}" type="presOf" srcId="{9D09F010-4369-442A-BB35-0194CD2C409E}" destId="{8F0DFFBA-9CB4-43CD-B519-7A50977DE880}" srcOrd="0" destOrd="0" presId="urn:microsoft.com/office/officeart/2005/8/layout/vList3#4"/>
    <dgm:cxn modelId="{46F9959E-1EBB-47A8-A312-175F70C96FAF}" type="presParOf" srcId="{8F0DFFBA-9CB4-43CD-B519-7A50977DE880}" destId="{1BA8CC09-2813-4325-AD2C-7FE9C774375A}" srcOrd="0" destOrd="0" presId="urn:microsoft.com/office/officeart/2005/8/layout/vList3#4"/>
    <dgm:cxn modelId="{FF17D715-5BE2-4FEF-9794-F975D615ECBE}" type="presParOf" srcId="{1BA8CC09-2813-4325-AD2C-7FE9C774375A}" destId="{95422E42-5496-472E-96BE-767FF74020CD}" srcOrd="0" destOrd="0" presId="urn:microsoft.com/office/officeart/2005/8/layout/vList3#4"/>
    <dgm:cxn modelId="{DF0E3351-0A40-4361-826B-72A54B0F959E}" type="presParOf" srcId="{1BA8CC09-2813-4325-AD2C-7FE9C774375A}" destId="{3977E6F0-4B76-453C-BD9A-7F8BBB4C7AC2}" srcOrd="1" destOrd="0" presId="urn:microsoft.com/office/officeart/2005/8/layout/vList3#4"/>
    <dgm:cxn modelId="{D1DB3CD2-1B29-4A43-B0E4-9C128C9CA49B}" type="presParOf" srcId="{8F0DFFBA-9CB4-43CD-B519-7A50977DE880}" destId="{44D052B9-BC16-4A41-93F5-D950B413FEC7}" srcOrd="1" destOrd="0" presId="urn:microsoft.com/office/officeart/2005/8/layout/vList3#4"/>
    <dgm:cxn modelId="{F6E09E5B-B512-46A3-B80A-3FB178BD71A5}" type="presParOf" srcId="{8F0DFFBA-9CB4-43CD-B519-7A50977DE880}" destId="{0E869E13-E4CF-49CB-9DAD-942ACCD90DB8}" srcOrd="2" destOrd="0" presId="urn:microsoft.com/office/officeart/2005/8/layout/vList3#4"/>
    <dgm:cxn modelId="{3385ECD2-DEA9-4B21-98DB-73C21DE12FDA}" type="presParOf" srcId="{0E869E13-E4CF-49CB-9DAD-942ACCD90DB8}" destId="{048F990F-4984-4DED-9A40-22F6F8E89DCE}" srcOrd="0" destOrd="0" presId="urn:microsoft.com/office/officeart/2005/8/layout/vList3#4"/>
    <dgm:cxn modelId="{51A6DCE1-F8B2-48EF-B029-0FCFF74DCAA6}" type="presParOf" srcId="{0E869E13-E4CF-49CB-9DAD-942ACCD90DB8}" destId="{E5D7E5F5-C294-4AFB-8D33-866D62FE6DFC}" srcOrd="1" destOrd="0" presId="urn:microsoft.com/office/officeart/2005/8/layout/vList3#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DC40EDC-3A32-4C08-86DC-3632F2947CD9}">
      <dsp:nvSpPr>
        <dsp:cNvPr id="0" name=""/>
        <dsp:cNvSpPr/>
      </dsp:nvSpPr>
      <dsp:spPr>
        <a:xfrm>
          <a:off x="3513990" y="432455"/>
          <a:ext cx="5270985" cy="609934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solidFill>
              <a:srgbClr val="002060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smtClean="0">
              <a:solidFill>
                <a:srgbClr val="C00000"/>
              </a:solidFill>
            </a:rPr>
            <a:t>Например</a:t>
          </a:r>
          <a:r>
            <a:rPr lang="ru-RU" sz="1600" b="1" kern="1200" dirty="0" smtClean="0">
              <a:solidFill>
                <a:srgbClr val="C00000"/>
              </a:solidFill>
            </a:rPr>
            <a:t>: </a:t>
          </a:r>
          <a:r>
            <a:rPr lang="ru-RU" sz="1600" b="1" kern="1200" dirty="0" smtClean="0">
              <a:solidFill>
                <a:srgbClr val="002060"/>
              </a:solidFill>
            </a:rPr>
            <a:t>«Проблемы одаренности детей»</a:t>
          </a:r>
          <a:endParaRPr lang="ru-RU" sz="1200" kern="1200" dirty="0">
            <a:solidFill>
              <a:srgbClr val="002060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solidFill>
              <a:srgbClr val="002060"/>
            </a:solidFill>
          </a:endParaRPr>
        </a:p>
      </dsp:txBody>
      <dsp:txXfrm>
        <a:off x="3513990" y="432455"/>
        <a:ext cx="5270985" cy="609934"/>
      </dsp:txXfrm>
    </dsp:sp>
    <dsp:sp modelId="{70CFCE25-774F-4778-86CD-628FA49645BA}">
      <dsp:nvSpPr>
        <dsp:cNvPr id="0" name=""/>
        <dsp:cNvSpPr/>
      </dsp:nvSpPr>
      <dsp:spPr>
        <a:xfrm>
          <a:off x="0" y="377"/>
          <a:ext cx="3513990" cy="147408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Участие в работе дискуссионного клуба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dirty="0" smtClean="0"/>
            <a:t>(организация работы и /или выступление)</a:t>
          </a:r>
          <a:endParaRPr lang="ru-RU" sz="1400" b="1" i="1" kern="1200" dirty="0"/>
        </a:p>
      </dsp:txBody>
      <dsp:txXfrm>
        <a:off x="0" y="377"/>
        <a:ext cx="3513990" cy="1474089"/>
      </dsp:txXfrm>
    </dsp:sp>
    <dsp:sp modelId="{31E7D45D-DAF6-4D78-A3F7-4E9B055F862C}">
      <dsp:nvSpPr>
        <dsp:cNvPr id="0" name=""/>
        <dsp:cNvSpPr/>
      </dsp:nvSpPr>
      <dsp:spPr>
        <a:xfrm>
          <a:off x="3513990" y="1621876"/>
          <a:ext cx="5270985" cy="14740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10716850"/>
            <a:satOff val="-13793"/>
            <a:lumOff val="-1075"/>
            <a:alphaOff val="0"/>
          </a:schemeClr>
        </a:solidFill>
        <a:ln w="10795" cap="flat" cmpd="sng" algn="ctr">
          <a:solidFill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b="1" kern="1200" dirty="0" smtClean="0">
            <a:solidFill>
              <a:srgbClr val="002060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smtClean="0">
              <a:solidFill>
                <a:srgbClr val="C00000"/>
              </a:solidFill>
            </a:rPr>
            <a:t>Например</a:t>
          </a:r>
          <a:r>
            <a:rPr lang="ru-RU" sz="1600" b="1" kern="1200" dirty="0" smtClean="0">
              <a:solidFill>
                <a:srgbClr val="C00000"/>
              </a:solidFill>
            </a:rPr>
            <a:t>: </a:t>
          </a:r>
          <a:r>
            <a:rPr lang="ru-RU" sz="1600" b="1" kern="1200" dirty="0" smtClean="0">
              <a:solidFill>
                <a:srgbClr val="002060"/>
              </a:solidFill>
            </a:rPr>
            <a:t>«Роль Ассоциации учителей изобразительного искусства Московской области в оказании содействия профессиональному росту педагогов и подготовке к аттестации»</a:t>
          </a:r>
        </a:p>
      </dsp:txBody>
      <dsp:txXfrm>
        <a:off x="3513990" y="1621876"/>
        <a:ext cx="5270985" cy="1474089"/>
      </dsp:txXfrm>
    </dsp:sp>
    <dsp:sp modelId="{803212DD-9915-48B7-8E3A-A02A56C5D5DB}">
      <dsp:nvSpPr>
        <dsp:cNvPr id="0" name=""/>
        <dsp:cNvSpPr/>
      </dsp:nvSpPr>
      <dsp:spPr>
        <a:xfrm>
          <a:off x="0" y="1621876"/>
          <a:ext cx="3513990" cy="1474089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Участие в работе Форумов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 </a:t>
          </a:r>
          <a:r>
            <a:rPr lang="ru-RU" sz="1400" b="1" i="1" kern="1200" dirty="0" smtClean="0"/>
            <a:t>(организация работы и /или выступление)</a:t>
          </a:r>
        </a:p>
      </dsp:txBody>
      <dsp:txXfrm>
        <a:off x="0" y="1621876"/>
        <a:ext cx="3513990" cy="147408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4253EC2-F27F-42AE-B1FB-0FC2F96910C1}">
      <dsp:nvSpPr>
        <dsp:cNvPr id="0" name=""/>
        <dsp:cNvSpPr/>
      </dsp:nvSpPr>
      <dsp:spPr>
        <a:xfrm>
          <a:off x="144008" y="0"/>
          <a:ext cx="2450668" cy="970888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</a:rPr>
            <a:t>Проведение открытых уроков/занятий/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</a:rPr>
            <a:t>мероприятий</a:t>
          </a:r>
          <a:endParaRPr lang="ru-RU" sz="1400" b="1" kern="1200" dirty="0">
            <a:solidFill>
              <a:srgbClr val="002060"/>
            </a:solidFill>
          </a:endParaRPr>
        </a:p>
      </dsp:txBody>
      <dsp:txXfrm>
        <a:off x="144008" y="0"/>
        <a:ext cx="2450668" cy="970888"/>
      </dsp:txXfrm>
    </dsp:sp>
    <dsp:sp modelId="{3580CC3D-7652-44D6-896C-8817E4EC1768}">
      <dsp:nvSpPr>
        <dsp:cNvPr id="0" name=""/>
        <dsp:cNvSpPr/>
      </dsp:nvSpPr>
      <dsp:spPr>
        <a:xfrm>
          <a:off x="143837" y="1346836"/>
          <a:ext cx="2436924" cy="21410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i="1" kern="1200" dirty="0" smtClean="0">
              <a:solidFill>
                <a:srgbClr val="C00000"/>
              </a:solidFill>
            </a:rPr>
            <a:t>Например:</a:t>
          </a:r>
          <a:endParaRPr lang="ru-RU" sz="14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rgbClr val="002060"/>
              </a:solidFill>
            </a:rPr>
            <a:t>открытый урок по истории «Дворцовые перевороты» в рамках Фестиваля методических идей</a:t>
          </a:r>
          <a:endParaRPr lang="ru-RU" sz="1400" b="1" kern="1200" dirty="0">
            <a:solidFill>
              <a:srgbClr val="002060"/>
            </a:solidFill>
          </a:endParaRPr>
        </a:p>
      </dsp:txBody>
      <dsp:txXfrm>
        <a:off x="143837" y="1346836"/>
        <a:ext cx="2436924" cy="2141099"/>
      </dsp:txXfrm>
    </dsp:sp>
    <dsp:sp modelId="{301912F6-E92D-4BC7-B5B4-02F7649E7B46}">
      <dsp:nvSpPr>
        <dsp:cNvPr id="0" name=""/>
        <dsp:cNvSpPr/>
      </dsp:nvSpPr>
      <dsp:spPr>
        <a:xfrm>
          <a:off x="2817703" y="72009"/>
          <a:ext cx="2436924" cy="842911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</a:rPr>
            <a:t>Проведение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</a:rPr>
            <a:t>мастер-классов</a:t>
          </a:r>
          <a:endParaRPr lang="ru-RU" sz="1400" b="1" kern="1200" dirty="0">
            <a:solidFill>
              <a:srgbClr val="002060"/>
            </a:solidFill>
          </a:endParaRPr>
        </a:p>
      </dsp:txBody>
      <dsp:txXfrm>
        <a:off x="2817703" y="72009"/>
        <a:ext cx="2436924" cy="842911"/>
      </dsp:txXfrm>
    </dsp:sp>
    <dsp:sp modelId="{74C03B8C-4BD1-4A88-81A2-B39F1E557A60}">
      <dsp:nvSpPr>
        <dsp:cNvPr id="0" name=""/>
        <dsp:cNvSpPr/>
      </dsp:nvSpPr>
      <dsp:spPr>
        <a:xfrm>
          <a:off x="2817703" y="1346836"/>
          <a:ext cx="2436924" cy="21410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i="1" kern="1200" dirty="0" smtClean="0">
              <a:solidFill>
                <a:srgbClr val="C00000"/>
              </a:solidFill>
            </a:rPr>
            <a:t>Например:</a:t>
          </a:r>
          <a:endParaRPr lang="ru-RU" sz="1400" kern="1200" dirty="0">
            <a:solidFill>
              <a:srgbClr val="002060"/>
            </a:solidFill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i="1" kern="1200" dirty="0" smtClean="0">
              <a:solidFill>
                <a:srgbClr val="002060"/>
              </a:solidFill>
            </a:rPr>
            <a:t>мастер – классы по </a:t>
          </a:r>
          <a:r>
            <a:rPr lang="ru-RU" sz="1400" b="1" i="1" kern="1200" dirty="0" err="1" smtClean="0">
              <a:solidFill>
                <a:srgbClr val="002060"/>
              </a:solidFill>
            </a:rPr>
            <a:t>этнопедагогике</a:t>
          </a:r>
          <a:r>
            <a:rPr lang="ru-RU" sz="1400" kern="1200" dirty="0" smtClean="0">
              <a:solidFill>
                <a:srgbClr val="002060"/>
              </a:solidFill>
            </a:rPr>
            <a:t>.</a:t>
          </a:r>
          <a:endParaRPr lang="ru-RU" sz="1400" kern="1200" dirty="0">
            <a:solidFill>
              <a:srgbClr val="002060"/>
            </a:solidFill>
          </a:endParaRPr>
        </a:p>
      </dsp:txBody>
      <dsp:txXfrm>
        <a:off x="2817703" y="1346836"/>
        <a:ext cx="2436924" cy="2141099"/>
      </dsp:txXfrm>
    </dsp:sp>
    <dsp:sp modelId="{F78CBBB6-0CFE-4A78-B220-3C1C4A040C0E}">
      <dsp:nvSpPr>
        <dsp:cNvPr id="0" name=""/>
        <dsp:cNvSpPr/>
      </dsp:nvSpPr>
      <dsp:spPr>
        <a:xfrm>
          <a:off x="5477435" y="1"/>
          <a:ext cx="2940319" cy="9654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ru-RU" sz="1400" b="1" kern="1200" dirty="0" smtClean="0"/>
            <a:t>Проведение курсов повышения квалификации</a:t>
          </a:r>
          <a:r>
            <a:rPr lang="ru-RU" sz="1400" b="1" i="1" kern="1200" dirty="0" smtClean="0"/>
            <a:t>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ru-RU" sz="1200" b="1" i="1" kern="1200" dirty="0" smtClean="0"/>
            <a:t>(программа должна быть не менее 16 часов)</a:t>
          </a:r>
          <a:endParaRPr lang="ru-RU" sz="1200" b="1" kern="1200" dirty="0"/>
        </a:p>
      </dsp:txBody>
      <dsp:txXfrm>
        <a:off x="5477435" y="1"/>
        <a:ext cx="2940319" cy="965491"/>
      </dsp:txXfrm>
    </dsp:sp>
    <dsp:sp modelId="{59298B21-FF86-4471-9A87-7E908896B1FC}">
      <dsp:nvSpPr>
        <dsp:cNvPr id="0" name=""/>
        <dsp:cNvSpPr/>
      </dsp:nvSpPr>
      <dsp:spPr>
        <a:xfrm>
          <a:off x="5477435" y="1080131"/>
          <a:ext cx="2985743" cy="21410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i="1" kern="1200" dirty="0" smtClean="0">
              <a:solidFill>
                <a:srgbClr val="C00000"/>
              </a:solidFill>
            </a:rPr>
            <a:t>Например: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dirty="0" smtClean="0">
              <a:solidFill>
                <a:srgbClr val="002060"/>
              </a:solidFill>
            </a:rPr>
            <a:t>курсы повышения квалификации для работников профессионального образования «Адаптация профессиональных образовательных программ среднего профессионального образования к требованиям профессионального стандарта»</a:t>
          </a:r>
          <a:endParaRPr lang="ru-RU" sz="1200" kern="1200" dirty="0">
            <a:solidFill>
              <a:srgbClr val="002060"/>
            </a:solidFill>
          </a:endParaRPr>
        </a:p>
      </dsp:txBody>
      <dsp:txXfrm>
        <a:off x="5477435" y="1080131"/>
        <a:ext cx="2985743" cy="214109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977E6F0-4B76-453C-BD9A-7F8BBB4C7AC2}">
      <dsp:nvSpPr>
        <dsp:cNvPr id="0" name=""/>
        <dsp:cNvSpPr/>
      </dsp:nvSpPr>
      <dsp:spPr>
        <a:xfrm rot="10800000">
          <a:off x="1792001" y="0"/>
          <a:ext cx="6126138" cy="163850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6899" tIns="53340" rIns="99568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ru-RU" sz="1400" b="1" kern="1200" dirty="0" smtClean="0">
              <a:solidFill>
                <a:schemeClr val="bg1"/>
              </a:solidFill>
            </a:rPr>
            <a:t>Апробация и/или внедрение инновационных систем, методик и технологий обучения и воспитания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i="1" kern="1200" dirty="0" smtClean="0">
              <a:solidFill>
                <a:srgbClr val="C00000"/>
              </a:solidFill>
            </a:rPr>
            <a:t>Например:</a:t>
          </a:r>
          <a:r>
            <a:rPr lang="ru-RU" sz="1000" b="1" kern="1200" dirty="0" smtClean="0">
              <a:solidFill>
                <a:srgbClr val="C00000"/>
              </a:solidFill>
            </a:rPr>
            <a:t>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- «Внедрение дуальной системы обучения»;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- «Апробация методики оценочных средств для оценки уровня </a:t>
          </a:r>
          <a:r>
            <a:rPr lang="ru-RU" sz="1000" b="1" kern="1200" dirty="0" err="1" smtClean="0"/>
            <a:t>сформированности</a:t>
          </a:r>
          <a:r>
            <a:rPr lang="ru-RU" sz="1000" b="1" kern="1200" dirty="0" smtClean="0"/>
            <a:t> компетенций с участием работодателей»</a:t>
          </a:r>
          <a:endParaRPr lang="ru-RU" sz="1000" b="1" kern="1200" dirty="0">
            <a:solidFill>
              <a:schemeClr val="bg1"/>
            </a:solidFill>
          </a:endParaRPr>
        </a:p>
      </dsp:txBody>
      <dsp:txXfrm rot="10800000">
        <a:off x="1792001" y="0"/>
        <a:ext cx="6126138" cy="1638509"/>
      </dsp:txXfrm>
    </dsp:sp>
    <dsp:sp modelId="{95422E42-5496-472E-96BE-767FF74020CD}">
      <dsp:nvSpPr>
        <dsp:cNvPr id="0" name=""/>
        <dsp:cNvSpPr/>
      </dsp:nvSpPr>
      <dsp:spPr>
        <a:xfrm>
          <a:off x="232674" y="307874"/>
          <a:ext cx="1451103" cy="1263213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D7E5F5-C294-4AFB-8D33-866D62FE6DFC}">
      <dsp:nvSpPr>
        <dsp:cNvPr id="0" name=""/>
        <dsp:cNvSpPr/>
      </dsp:nvSpPr>
      <dsp:spPr>
        <a:xfrm rot="10800000">
          <a:off x="1893800" y="1800196"/>
          <a:ext cx="6004276" cy="130824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6899" tIns="53340" rIns="99568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</a:rPr>
            <a:t>Проведение мониторинговых исследований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rgbClr val="C00000"/>
              </a:solidFill>
            </a:rPr>
            <a:t>Например: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«Проведение мониторинга по выявлению состояния школьной географии в Московской области и выработке Концепции её развития</a:t>
          </a:r>
          <a:r>
            <a:rPr lang="ru-RU" sz="1000" b="1" kern="1200" dirty="0" smtClean="0"/>
            <a:t>»</a:t>
          </a:r>
          <a:endParaRPr lang="ru-RU" sz="1000" b="1" kern="1200" dirty="0" smtClean="0"/>
        </a:p>
      </dsp:txBody>
      <dsp:txXfrm rot="10800000">
        <a:off x="1893800" y="1800196"/>
        <a:ext cx="6004276" cy="1308243"/>
      </dsp:txXfrm>
    </dsp:sp>
    <dsp:sp modelId="{048F990F-4984-4DED-9A40-22F6F8E89DCE}">
      <dsp:nvSpPr>
        <dsp:cNvPr id="0" name=""/>
        <dsp:cNvSpPr/>
      </dsp:nvSpPr>
      <dsp:spPr>
        <a:xfrm>
          <a:off x="340443" y="1829174"/>
          <a:ext cx="1308243" cy="1308243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977E6F0-4B76-453C-BD9A-7F8BBB4C7AC2}">
      <dsp:nvSpPr>
        <dsp:cNvPr id="0" name=""/>
        <dsp:cNvSpPr/>
      </dsp:nvSpPr>
      <dsp:spPr>
        <a:xfrm rot="10800000">
          <a:off x="1800188" y="0"/>
          <a:ext cx="6126138" cy="163850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6899" tIns="53340" rIns="99568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ru-RU" sz="1400" b="1" kern="1200" dirty="0" smtClean="0">
              <a:solidFill>
                <a:schemeClr val="bg1"/>
              </a:solidFill>
            </a:rPr>
            <a:t> Реализация образовательных проектов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b="1" i="1" kern="1200" dirty="0" smtClean="0">
            <a:solidFill>
              <a:srgbClr val="C00000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i="1" kern="1200" dirty="0" smtClean="0">
              <a:solidFill>
                <a:srgbClr val="C00000"/>
              </a:solidFill>
            </a:rPr>
            <a:t>Например:</a:t>
          </a:r>
          <a:r>
            <a:rPr lang="ru-RU" sz="1000" b="1" kern="1200" dirty="0" smtClean="0">
              <a:solidFill>
                <a:srgbClr val="C00000"/>
              </a:solidFill>
            </a:rPr>
            <a:t>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«</a:t>
          </a:r>
          <a:r>
            <a:rPr lang="ru-RU" sz="1000" b="1" kern="1200" dirty="0" smtClean="0"/>
            <a:t>Преподавание ИЗО в школе»</a:t>
          </a:r>
        </a:p>
      </dsp:txBody>
      <dsp:txXfrm rot="10800000">
        <a:off x="1800188" y="0"/>
        <a:ext cx="6126138" cy="1638509"/>
      </dsp:txXfrm>
    </dsp:sp>
    <dsp:sp modelId="{95422E42-5496-472E-96BE-767FF74020CD}">
      <dsp:nvSpPr>
        <dsp:cNvPr id="0" name=""/>
        <dsp:cNvSpPr/>
      </dsp:nvSpPr>
      <dsp:spPr>
        <a:xfrm>
          <a:off x="232674" y="307874"/>
          <a:ext cx="1451103" cy="1263213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D7E5F5-C294-4AFB-8D33-866D62FE6DFC}">
      <dsp:nvSpPr>
        <dsp:cNvPr id="0" name=""/>
        <dsp:cNvSpPr/>
      </dsp:nvSpPr>
      <dsp:spPr>
        <a:xfrm rot="10800000">
          <a:off x="1893800" y="1800196"/>
          <a:ext cx="6004276" cy="130824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6899" tIns="53340" rIns="99568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</a:rPr>
            <a:t>Организация и проведение летней полевой практики, летней школы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rgbClr val="C00000"/>
              </a:solidFill>
            </a:rPr>
            <a:t>Например: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 </a:t>
          </a:r>
          <a:r>
            <a:rPr lang="ru-RU" sz="1000" kern="1200" dirty="0" smtClean="0"/>
            <a:t>«</a:t>
          </a:r>
          <a:r>
            <a:rPr lang="ru-RU" sz="1000" b="1" kern="1200" dirty="0" smtClean="0"/>
            <a:t>Проведение летней полевой практики на </a:t>
          </a:r>
          <a:r>
            <a:rPr lang="ru-RU" sz="1000" b="1" kern="1200" dirty="0" err="1" smtClean="0"/>
            <a:t>Плещеевом</a:t>
          </a:r>
          <a:r>
            <a:rPr lang="ru-RU" sz="1000" b="1" kern="1200" dirty="0" smtClean="0"/>
            <a:t> озере по гидрологии и геохимии с Московским областным отделением Русского географического общества»</a:t>
          </a:r>
        </a:p>
      </dsp:txBody>
      <dsp:txXfrm rot="10800000">
        <a:off x="1893800" y="1800196"/>
        <a:ext cx="6004276" cy="1308243"/>
      </dsp:txXfrm>
    </dsp:sp>
    <dsp:sp modelId="{048F990F-4984-4DED-9A40-22F6F8E89DCE}">
      <dsp:nvSpPr>
        <dsp:cNvPr id="0" name=""/>
        <dsp:cNvSpPr/>
      </dsp:nvSpPr>
      <dsp:spPr>
        <a:xfrm>
          <a:off x="340443" y="1829174"/>
          <a:ext cx="1308243" cy="1308243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4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599D34-C9BB-4052-A34E-74CEEC0C6D12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96DFB-915A-4D4C-AFB2-7F1CC8663E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313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5E99F03-36DE-4C89-A046-94A5EF73B3B9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080F36-DBB4-4FF4-838B-EF01918FA6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82961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Прямоугольник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Прямоугольник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Прямоугольник 24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5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C2B2E-B2C0-4A6A-B846-D5FE1FDF32A6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16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4123184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7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47E3441-56EE-45C7-8165-3B3CC18E2F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DF298-8BAE-4E93-A94C-1EE23F85A112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4258F-E4B2-4A39-9796-8BA4DAB958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Прямоугольник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Прямоугольник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Прямоугольник 24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Прямоугольник 25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Прямоугольник 26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BF903-6D76-466F-98DC-0AD7A434D247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1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06FD086E-2208-40E0-97E8-DC99AED1DD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9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E5440-3B74-4617-8607-12FBC66313AD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205A5-E0EB-4B8B-9DDF-1335C87B42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8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Прямоугольник 2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Прямоугольник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Прямоугольник 2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8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2CBEC-46E7-4396-988A-808A86B29A3B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19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E4626EBA-7C75-4397-86E3-1098884BD4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0DF52-B102-48B9-8CCA-7DBE2B151621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2BEF2-18E8-4D0D-92C2-B55887ECBD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4" name="Прямоугольник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Прямоугольник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51D91-3F6C-48B0-8ADD-F86F9CB5C2A2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9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0D602EF-D642-4305-8F44-BD99ADE2C7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рямоугольник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Прямоугольник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Прямоугольник 24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Прямоугольник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E5C75F6-A38B-4A54-9564-966EB6184A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Дата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E222F-A161-4FDF-8C6D-E6EFECDAA552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18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рямоугольник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Прямоугольник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Прямоугольник 24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Прямоугольник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73F5DB-2C1D-4F6F-9E48-BC25795BB5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Дата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5E8A40-5F7C-4EF7-9FFE-7F1356A527C1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18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3A1E5-D557-46FB-8B88-0777424EEB00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950B3-EB02-49C8-A612-44D8D00744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Прямоугольник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Прямоугольник 23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Прямоугольник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Номер слайда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761486-8738-4DAA-B399-D3B516E62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B5F24-A508-4A8A-AEC0-F51CCBC3A8A1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15" name="Нижний колонтитул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086954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7743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39716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6117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77612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371652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99570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626995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26023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7267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1773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7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ru-RU" dirty="0" smtClean="0"/>
              <a:t>СЕМЕНОВА ИРИНА ИВАНОВНА03.03.2017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>
                <a:solidFill>
                  <a:schemeClr val="accent3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AC2AD7-5A96-44B8-8CE1-5510E3C662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8" name="Заголовок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9" name="Текст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3" r:id="rId1"/>
    <p:sldLayoutId id="2147484064" r:id="rId2"/>
    <p:sldLayoutId id="2147484065" r:id="rId3"/>
    <p:sldLayoutId id="2147484066" r:id="rId4"/>
    <p:sldLayoutId id="2147484067" r:id="rId5"/>
    <p:sldLayoutId id="2147484068" r:id="rId6"/>
    <p:sldLayoutId id="2147484069" r:id="rId7"/>
    <p:sldLayoutId id="2147484070" r:id="rId8"/>
    <p:sldLayoutId id="2147484071" r:id="rId9"/>
    <p:sldLayoutId id="2147484072" r:id="rId10"/>
    <p:sldLayoutId id="21474840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88A44D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9BBB59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064A2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4BACC6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5232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5" r:id="rId1"/>
    <p:sldLayoutId id="2147484076" r:id="rId2"/>
    <p:sldLayoutId id="2147484077" r:id="rId3"/>
    <p:sldLayoutId id="2147484078" r:id="rId4"/>
    <p:sldLayoutId id="2147484079" r:id="rId5"/>
    <p:sldLayoutId id="2147484080" r:id="rId6"/>
    <p:sldLayoutId id="2147484081" r:id="rId7"/>
    <p:sldLayoutId id="2147484082" r:id="rId8"/>
    <p:sldLayoutId id="2147484083" r:id="rId9"/>
    <p:sldLayoutId id="2147484084" r:id="rId10"/>
    <p:sldLayoutId id="214748408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diagramData" Target="../diagrams/data1.xml"/><Relationship Id="rId7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microsoft.com/office/2007/relationships/diagramDrawing" Target="../diagrams/drawing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&amp;Pcy;&amp;ocy;&amp;khcy;&amp;ocy;&amp;zhcy;&amp;iecy;&amp;iecy; &amp;icy;&amp;zcy;&amp;ocy;&amp;bcy;&amp;rcy;&amp;acy;&amp;zhcy;&amp;iecy;&amp;ncy;&amp;icy;&amp;iecy;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9902" y="268038"/>
            <a:ext cx="2664296" cy="1630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317399642"/>
              </p:ext>
            </p:extLst>
          </p:nvPr>
        </p:nvGraphicFramePr>
        <p:xfrm>
          <a:off x="179512" y="2636912"/>
          <a:ext cx="8784976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8914" name="AutoShape 2" descr="https://cs3.livemaster.ru/zhurnalfoto/7/5/1/160713153856751dbdd3709540366d28dc2c95f447ea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915" name="Picture 3" descr="C:\Users\semenova_ii\Desktop\_ВЕБИНАРЫ\160713153856751dbdd3709540366d28dc2c95f447ea.pn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56176" y="260648"/>
            <a:ext cx="2433057" cy="18183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8916" name="Picture 4" descr="C:\Users\semenova_ii\Desktop\_ВЕБИНАРЫ\0bddbac481611eb838f0c49defe7ae84_cover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548680"/>
            <a:ext cx="2549815" cy="13420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8"/>
          <p:cNvSpPr txBox="1"/>
          <p:nvPr/>
        </p:nvSpPr>
        <p:spPr>
          <a:xfrm>
            <a:off x="323528" y="5949280"/>
            <a:ext cx="8208912" cy="276999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Максимальное количество баллов составляет – 70 б.</a:t>
            </a:r>
            <a:endParaRPr lang="ru-RU" sz="1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79512" y="2780928"/>
          <a:ext cx="8784976" cy="3600475"/>
        </p:xfrm>
        <a:graphic>
          <a:graphicData uri="http://schemas.openxmlformats.org/drawingml/2006/table">
            <a:tbl>
              <a:tblPr/>
              <a:tblGrid>
                <a:gridCol w="504057"/>
                <a:gridCol w="2595155"/>
                <a:gridCol w="1136832"/>
                <a:gridCol w="1136832"/>
                <a:gridCol w="1136832"/>
                <a:gridCol w="1137634"/>
                <a:gridCol w="1137634"/>
              </a:tblGrid>
              <a:tr h="49229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№ </a:t>
                      </a:r>
                      <a:br>
                        <a:rPr lang="ru-RU" sz="11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</a:br>
                      <a:r>
                        <a:rPr lang="ru-RU" sz="1100" b="1" dirty="0" err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100" b="1" dirty="0" err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Показатели</a:t>
                      </a:r>
                      <a:endParaRPr lang="ru-RU" sz="12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Количество баллов 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(баллы суммируются)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577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10-30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30-50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50-70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70-100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331557">
                <a:tc rowSpan="6">
                  <a:txBody>
                    <a:bodyPr/>
                    <a:lstStyle/>
                    <a:p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Проведение открытых уроков, занятий, мероприятий, мастер-классов и др.</a:t>
                      </a: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1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</a:b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Подтверждающие документы: </a:t>
                      </a:r>
                      <a:br>
                        <a:rPr lang="ru-RU" sz="10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</a:b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сертификаты и др. документы, подтверждающие проведение открытых уроков, занятий и др.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Не</a:t>
                      </a:r>
                      <a:br>
                        <a:rPr lang="ru-RU" sz="10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</a:b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участвует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  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Уровень обр.орг.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Муницип. уровень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Региональн. уровень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Федеральн. уровень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0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1-2мероп.- 10б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1-2мероп.- 30б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1 мероп.- 50б.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1 мероп.- 70б.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2490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3-7мероп.- 20б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3-7мероп.- 40б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2 мероп.- 60б.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2 мероп.- 80б.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0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8 и более - 30б.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8 и более - 50б.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3 и более - 70б</a:t>
                      </a:r>
                      <a:r>
                        <a:rPr lang="ru-RU" sz="900" b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3 мероп.- 90б.</a:t>
                      </a:r>
                      <a:endParaRPr lang="ru-RU" sz="11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  <a:tr h="147975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4 и более -100б</a:t>
                      </a:r>
                      <a:endParaRPr lang="ru-RU" sz="11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6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D0"/>
                    </a:solidFill>
                  </a:tcPr>
                </a:tc>
              </a:tr>
            </a:tbl>
          </a:graphicData>
        </a:graphic>
      </p:graphicFrame>
      <p:sp>
        <p:nvSpPr>
          <p:cNvPr id="2050" name="AutoShape 2"/>
          <p:cNvSpPr>
            <a:spLocks noChangeArrowheads="1"/>
          </p:cNvSpPr>
          <p:nvPr/>
        </p:nvSpPr>
        <p:spPr bwMode="auto">
          <a:xfrm rot="1606844">
            <a:off x="7561881" y="2792634"/>
            <a:ext cx="177800" cy="528638"/>
          </a:xfrm>
          <a:prstGeom prst="downArrow">
            <a:avLst>
              <a:gd name="adj1" fmla="val 50000"/>
              <a:gd name="adj2" fmla="val 74330"/>
            </a:avLst>
          </a:prstGeom>
          <a:solidFill>
            <a:srgbClr val="FFFFFF"/>
          </a:solidFill>
          <a:ln w="63500" cmpd="thickThin">
            <a:solidFill>
              <a:srgbClr val="F79646"/>
            </a:solidFill>
            <a:miter lim="800000"/>
            <a:headEnd/>
            <a:tailEnd/>
          </a:ln>
          <a:effectLst/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14879" y="389164"/>
            <a:ext cx="1584325" cy="293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764704"/>
            <a:ext cx="8784976" cy="923330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Оценка результатов участия педагогов в деятельности 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 профессиональных ассоциаций по данному пункту экспертного заключения</a:t>
            </a:r>
            <a:endParaRPr lang="ru-RU" b="1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626811626"/>
              </p:ext>
            </p:extLst>
          </p:nvPr>
        </p:nvGraphicFramePr>
        <p:xfrm>
          <a:off x="323528" y="2780928"/>
          <a:ext cx="8568952" cy="3487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660232" y="40770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67544" y="5949280"/>
            <a:ext cx="8280920" cy="276999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Максимальное количество баллов составляет – 70 б.</a:t>
            </a:r>
            <a:endParaRPr lang="ru-RU" sz="1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6299331"/>
              </p:ext>
            </p:extLst>
          </p:nvPr>
        </p:nvGraphicFramePr>
        <p:xfrm>
          <a:off x="179512" y="2996952"/>
          <a:ext cx="8784976" cy="3083884"/>
        </p:xfrm>
        <a:graphic>
          <a:graphicData uri="http://schemas.openxmlformats.org/drawingml/2006/table">
            <a:tbl>
              <a:tblPr/>
              <a:tblGrid>
                <a:gridCol w="576064"/>
                <a:gridCol w="2705544"/>
                <a:gridCol w="1041884"/>
                <a:gridCol w="1041884"/>
                <a:gridCol w="1188858"/>
                <a:gridCol w="1188858"/>
                <a:gridCol w="1041884"/>
              </a:tblGrid>
              <a:tr h="53035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b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баллов </a:t>
                      </a:r>
                      <a:endParaRPr lang="ru-RU" sz="1200" dirty="0" smtClean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(баллы суммируются)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48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10-30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30-50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50-70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70-100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32677">
                <a:tc rowSpan="6">
                  <a:txBody>
                    <a:bodyPr/>
                    <a:lstStyle/>
                    <a:p>
                      <a:endParaRPr lang="ru-RU" sz="1000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Научные, научно-методические и учебно-методические публикации, в том числе в электронной версии на сайте профильных издательств  * 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900" b="1" i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Подтвержд</a:t>
                      </a: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документы:     оригиналы публикаций или ксерокопии </a:t>
                      </a:r>
                      <a:r>
                        <a:rPr lang="ru-RU" sz="900" b="1" i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титул.листа</a:t>
                      </a: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печатного издания, </a:t>
                      </a:r>
                      <a:r>
                        <a:rPr lang="ru-RU" sz="900" b="1" i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интернет-публикации</a:t>
                      </a: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 отзывом (рецензией), ксерокопия страницы «содержание» сборника, в котором помещена публикация</a:t>
                      </a: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 </a:t>
                      </a:r>
                      <a:br>
                        <a:rPr lang="ru-RU" sz="9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участвует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 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Уровень обр.орг.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Муницип. уровень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Региональн. уровень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Федеральн. уровень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8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1-2 публ.- 10б.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1-2 публ.- 30б.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публ. - 50б.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публ. - 70б.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1848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3-7 публ.- 20б.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3-7 публ.- 40б.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публ. - 60б.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публ. - 80б.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8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и более - 30б.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и более - 50б.</a:t>
                      </a:r>
                      <a:endParaRPr lang="ru-RU" sz="1000" smtClean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и более - 70б</a:t>
                      </a: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публ. - 90б.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538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и более -100б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8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B05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 dirty="0">
                        <a:solidFill>
                          <a:srgbClr val="00B05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B05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>
                        <a:solidFill>
                          <a:srgbClr val="00B05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 smtClean="0">
                          <a:solidFill>
                            <a:srgbClr val="00B05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 dirty="0">
                        <a:solidFill>
                          <a:srgbClr val="00B05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B05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>
                        <a:solidFill>
                          <a:srgbClr val="00B05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B05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 dirty="0">
                        <a:solidFill>
                          <a:srgbClr val="00B05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511" marR="63511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  <p:sp>
        <p:nvSpPr>
          <p:cNvPr id="9224" name="AutoShape 8" descr="http://us.123rf.com/450wm/talithait/talithait1309/talithait130900018/23114132-%D0%B7%D0%B0%D0%B4%D1%83%D0%BC%D1%87%D0%B8%D0%B2%D0%B0%D1%8F-%D0%B4%D0%B5%D0%B2%D1%83%D1%88%D0%BA%D0%B0-%D0%BD%D0%B0-%D0%B4%D0%BE%D1%81%D0%BA%D0%B5-%D1%84%D0%BE%D0%BD%D0%B5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6" name="AutoShape 10" descr="http://us.123rf.com/450wm/talithait/talithait1309/talithait130900018/23114132-%D0%B7%D0%B0%D0%B4%D1%83%D0%BC%D1%87%D0%B8%D0%B2%D0%B0%D1%8F-%D0%B4%D0%B5%D0%B2%D1%83%D1%88%D0%BA%D0%B0-%D0%BD%D0%B0-%D0%B4%D0%BE%D1%81%D0%BA%D0%B5-%D1%84%D0%BE%D0%BD%D0%B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34" name="AutoShape 18" descr="https://im2-tub-ru.yandex.net/i?id=408f89616d90c5408f1066bd148daa4c-l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36" name="AutoShape 20" descr="https://im2-tub-ru.yandex.net/i?id=408f89616d90c5408f1066bd148daa4c-l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38" name="AutoShape 22" descr="https://im2-tub-ru.yandex.net/i?id=408f89616d90c5408f1066bd148daa4c-l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40" name="AutoShape 24" descr="https://im2-tub-ru.yandex.net/i?id=408f89616d90c5408f1066bd148daa4c-l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42" name="AutoShape 26" descr="https://im2-tub-ru.yandex.net/i?id=408f89616d90c5408f1066bd148daa4c-l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46" name="AutoShape 30" descr="https://im3-tub-ru.yandex.net/i?id=f4eed1d3799360666b096344189c53dc-l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48" name="AutoShape 32" descr="https://im3-tub-ru.yandex.net/i?id=f4eed1d3799360666b096344189c53dc-l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Стрелка вниз 1"/>
          <p:cNvSpPr/>
          <p:nvPr/>
        </p:nvSpPr>
        <p:spPr>
          <a:xfrm rot="1710627">
            <a:off x="7657050" y="3117958"/>
            <a:ext cx="253342" cy="5698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837" y="332656"/>
            <a:ext cx="1584325" cy="293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467544" y="5301208"/>
            <a:ext cx="8208912" cy="276999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Максимальное количество баллов составляет – 70 б.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3568" y="2060848"/>
            <a:ext cx="7776864" cy="523220"/>
          </a:xfrm>
          <a:prstGeom prst="rect">
            <a:avLst/>
          </a:prstGeom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sz="1400" b="1" dirty="0" smtClean="0">
                <a:solidFill>
                  <a:srgbClr val="002060"/>
                </a:solidFill>
              </a:rPr>
              <a:t>Публикация авторских материалов в виде статей, методических рекомендаций, учебно-методических пособий, монографий, сборников и т.д.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23728" y="3284984"/>
            <a:ext cx="4896544" cy="830997"/>
          </a:xfrm>
          <a:prstGeom prst="rect">
            <a:avLst/>
          </a:prstGeom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2060"/>
                </a:solidFill>
              </a:rPr>
              <a:t>Участие педагогических работников дошкольного образования в издании сборника «Обеспечение позитивной социализации дошкольников в условиях реализации ФГОС ДО»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923928" y="278092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Пример: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67544" y="188640"/>
            <a:ext cx="8208912" cy="830997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Оценка результатов участия педагогов в деятельности </a:t>
            </a:r>
            <a:br>
              <a:rPr lang="ru-RU" sz="1600" b="1" dirty="0" smtClean="0">
                <a:solidFill>
                  <a:srgbClr val="C00000"/>
                </a:solidFill>
              </a:rPr>
            </a:br>
            <a:r>
              <a:rPr lang="ru-RU" sz="1600" b="1" dirty="0" smtClean="0">
                <a:solidFill>
                  <a:srgbClr val="C00000"/>
                </a:solidFill>
              </a:rPr>
              <a:t> профессиональных ассоциаций по данному пункту экспертного заключения</a:t>
            </a:r>
            <a:endParaRPr lang="ru-RU" sz="1600" b="1" dirty="0"/>
          </a:p>
        </p:txBody>
      </p:sp>
      <p:sp>
        <p:nvSpPr>
          <p:cNvPr id="29" name="Стрелка вниз 28"/>
          <p:cNvSpPr/>
          <p:nvPr/>
        </p:nvSpPr>
        <p:spPr>
          <a:xfrm>
            <a:off x="3779912" y="1700808"/>
            <a:ext cx="1440160" cy="256186"/>
          </a:xfrm>
          <a:prstGeom prst="downArrow">
            <a:avLst>
              <a:gd name="adj1" fmla="val 50000"/>
              <a:gd name="adj2" fmla="val 53492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5" name="Стрелка вниз 34"/>
          <p:cNvSpPr/>
          <p:nvPr/>
        </p:nvSpPr>
        <p:spPr>
          <a:xfrm>
            <a:off x="3131840" y="4509120"/>
            <a:ext cx="3312368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13604691"/>
              </p:ext>
            </p:extLst>
          </p:nvPr>
        </p:nvGraphicFramePr>
        <p:xfrm>
          <a:off x="307975" y="2060848"/>
          <a:ext cx="8512497" cy="3821997"/>
        </p:xfrm>
        <a:graphic>
          <a:graphicData uri="http://schemas.openxmlformats.org/drawingml/2006/table">
            <a:tbl>
              <a:tblPr/>
              <a:tblGrid>
                <a:gridCol w="432047"/>
                <a:gridCol w="2731017"/>
                <a:gridCol w="993887"/>
                <a:gridCol w="993109"/>
                <a:gridCol w="993887"/>
                <a:gridCol w="1104491"/>
                <a:gridCol w="1264059"/>
              </a:tblGrid>
              <a:tr h="59972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b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1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1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баллов 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(баллы суммируются)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32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10-30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30-50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50-70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70-100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  <a:tr h="500956">
                <a:tc rowSpan="6">
                  <a:txBody>
                    <a:bodyPr/>
                    <a:lstStyle/>
                    <a:p>
                      <a:endParaRPr lang="ru-RU" sz="110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Участие в проектно-исследовательской, опытно-экспериментальной и др. научной деятельности  *</a:t>
                      </a: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Подтвержд</a:t>
                      </a: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документы:  документы, подтверждающие  участие в работе экспериментальных  площадок, лабораторий, центров  и др.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 </a:t>
                      </a:r>
                      <a:b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участвует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Уровень обр.орг.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Муницип. уровень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Региональн. уровень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Федеральн. и междунар.ур.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6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1-й год - 10б.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1-й год - 30б.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1-й год - 50б.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1-й год - 70б.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  <a:tr h="11600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2-й год - 20б.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2-й год - 40б.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2-й год - 60б.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2-й год - 80б.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6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3-й год и более - 30б.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3-й год и более - 50б.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3-й год и более - 70б.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3-й год - 90б.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</a:tr>
              <a:tr h="7742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4-й год и более - 100б.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 dirty="0"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5057" name="AutoShape 1"/>
          <p:cNvSpPr>
            <a:spLocks noChangeArrowheads="1"/>
          </p:cNvSpPr>
          <p:nvPr/>
        </p:nvSpPr>
        <p:spPr bwMode="auto">
          <a:xfrm rot="1606844">
            <a:off x="7507227" y="1953420"/>
            <a:ext cx="314325" cy="638175"/>
          </a:xfrm>
          <a:prstGeom prst="downArrow">
            <a:avLst>
              <a:gd name="adj1" fmla="val 50000"/>
              <a:gd name="adj2" fmla="val 50758"/>
            </a:avLst>
          </a:prstGeom>
          <a:solidFill>
            <a:srgbClr val="FFFFFF"/>
          </a:solidFill>
          <a:ln w="63500" cmpd="thickThin">
            <a:solidFill>
              <a:srgbClr val="4BACC6"/>
            </a:solidFill>
            <a:miter lim="800000"/>
            <a:headEnd/>
            <a:tailEnd/>
          </a:ln>
          <a:effectLst/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2" name="AutoShape 4" descr="https://im0-tub-ru.yandex.net/i?id=f4beb81fbf7788743a0f0d87b6f3cff5-l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4" name="AutoShape 6" descr="https://www.syl.ru/misc/i/ai/171813/65915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6" name="AutoShape 8" descr="https://www.syl.ru/misc/i/ai/171813/65915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60648"/>
            <a:ext cx="1415998" cy="2620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764704"/>
            <a:ext cx="8784976" cy="923330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Оценка результатов участия педагогов в деятельности 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 профессиональных ассоциаций по данному пункту экспертного заключения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660232" y="40770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67544" y="6093296"/>
            <a:ext cx="8280920" cy="276999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Максимальное количество баллов составляет – 70 б.</a:t>
            </a:r>
            <a:endParaRPr lang="ru-RU" sz="1200" b="1" dirty="0">
              <a:solidFill>
                <a:srgbClr val="002060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179512" y="2780928"/>
          <a:ext cx="8856984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764704"/>
            <a:ext cx="8784976" cy="923330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Оценка результатов участия педагогов в деятельности 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 профессиональных ассоциаций по данному пункту экспертного заключения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660232" y="40770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67544" y="6093296"/>
            <a:ext cx="8280920" cy="276999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Максимальное количество баллов составляет – 70 б.</a:t>
            </a:r>
            <a:endParaRPr lang="ru-RU" sz="1200" b="1" dirty="0">
              <a:solidFill>
                <a:srgbClr val="002060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179512" y="2780928"/>
          <a:ext cx="8856984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9" y="3068960"/>
          <a:ext cx="7848870" cy="2778091"/>
        </p:xfrm>
        <a:graphic>
          <a:graphicData uri="http://schemas.openxmlformats.org/drawingml/2006/table">
            <a:tbl>
              <a:tblPr/>
              <a:tblGrid>
                <a:gridCol w="432047"/>
                <a:gridCol w="1966923"/>
                <a:gridCol w="1028338"/>
                <a:gridCol w="1028338"/>
                <a:gridCol w="1131316"/>
                <a:gridCol w="1131316"/>
                <a:gridCol w="1130592"/>
              </a:tblGrid>
              <a:tr h="53123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b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EE4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баллов 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(баллы суммируются)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88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10-200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</a:tr>
              <a:tr h="1397361">
                <a:tc rowSpan="2">
                  <a:txBody>
                    <a:bodyPr/>
                    <a:lstStyle/>
                    <a:p>
                      <a:pPr algn="l"/>
                      <a:endParaRPr lang="ru-RU" sz="1100" dirty="0">
                        <a:solidFill>
                          <a:srgbClr val="E3CEE4"/>
                        </a:solidFill>
                        <a:latin typeface="Calibri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EE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Публичное представление собственного педагогического опыта на сайте </a:t>
                      </a:r>
                      <a:endParaRPr lang="ru-RU" sz="1200" b="1" dirty="0" smtClean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Подтверждающие документы:     </a:t>
                      </a:r>
                      <a:b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материалы на сайте и их представление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Опыт </a:t>
                      </a:r>
                      <a:b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 </a:t>
                      </a:r>
                      <a:b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0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представлен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Опыт представлен на </a:t>
                      </a:r>
                      <a:b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сайте образовательной организации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Опыт представлен на  различных профессиональных сайтах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Опыт представлен на собственных странице/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блоге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Опыт представлен на собственном профессиональном сайте</a:t>
                      </a:r>
                      <a:endParaRPr lang="ru-RU" sz="11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88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 dirty="0">
                          <a:solidFill>
                            <a:srgbClr val="E3CEE4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solidFill>
                          <a:srgbClr val="E3CEE4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E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 dirty="0">
                          <a:solidFill>
                            <a:srgbClr val="E3CEE4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solidFill>
                          <a:srgbClr val="E3CEE4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E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 dirty="0">
                          <a:solidFill>
                            <a:srgbClr val="E3CEE4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solidFill>
                          <a:srgbClr val="E3CEE4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E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 dirty="0">
                          <a:solidFill>
                            <a:srgbClr val="E3CEE4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solidFill>
                          <a:srgbClr val="E3CEE4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E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b="1" dirty="0">
                          <a:solidFill>
                            <a:srgbClr val="E3CEE4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solidFill>
                          <a:srgbClr val="E3CEE4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301" marR="66301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EE4"/>
                    </a:solidFill>
                  </a:tcPr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8252" y="404664"/>
            <a:ext cx="1584325" cy="293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764704"/>
            <a:ext cx="8784976" cy="923330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Оценка результатов участия педагогов в деятельности 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 профессиональных ассоциаций по данному пункту экспертного заключения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660232" y="40770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67544" y="6093296"/>
            <a:ext cx="8280920" cy="276999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Максимальное количество баллов составляет – 200 б.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13" name="Блок-схема: сохраненные данные 12"/>
          <p:cNvSpPr/>
          <p:nvPr/>
        </p:nvSpPr>
        <p:spPr>
          <a:xfrm>
            <a:off x="507782" y="3174216"/>
            <a:ext cx="4032448" cy="2232248"/>
          </a:xfrm>
          <a:prstGeom prst="flowChartOnlineStorage">
            <a:avLst/>
          </a:prstGeom>
          <a:solidFill>
            <a:srgbClr val="E3CE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Создание, запуск и поддержка сайта профессиональной ассоциации</a:t>
            </a:r>
          </a:p>
          <a:p>
            <a:pPr algn="ctr"/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16393" y="3007354"/>
            <a:ext cx="3672408" cy="2508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перфолента 4"/>
          <p:cNvSpPr/>
          <p:nvPr/>
        </p:nvSpPr>
        <p:spPr>
          <a:xfrm>
            <a:off x="755576" y="2852936"/>
            <a:ext cx="7848872" cy="3024336"/>
          </a:xfrm>
          <a:prstGeom prst="flowChartPunchedTap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/>
              <a:t> </a:t>
            </a:r>
            <a:endParaRPr lang="ru-RU" dirty="0" smtClean="0"/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Суммарное максимальное количество баллов</a:t>
            </a:r>
            <a:endParaRPr lang="ru-RU" dirty="0" smtClean="0">
              <a:solidFill>
                <a:srgbClr val="C00000"/>
              </a:solidFill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оценки результатов участия педагога в деятельности профессиональной ассоциации педагогов Московской области «Учителя Подмосковья» по указанным выше показателям экспертного заключения составляет </a:t>
            </a:r>
            <a:endParaRPr lang="ru-RU" dirty="0" smtClean="0">
              <a:solidFill>
                <a:srgbClr val="002060"/>
              </a:solidFill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</a:rPr>
              <a:t>880 баллов</a:t>
            </a:r>
            <a:endParaRPr lang="ru-RU" dirty="0" smtClean="0">
              <a:solidFill>
                <a:srgbClr val="C00000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4" name="Рисунок 3" descr="http://svetodiod78.ru/wp-content/uploads/2016/01/%D0%BF%D0%BE%D0%B4%D1%81%D1%87%D0%B5%D1%82-%D1%8D%D0%BA%D0%BE%D0%BD%D0%BE%D0%BC%D0%B8%D0%B8.jpg"/>
          <p:cNvPicPr/>
          <p:nvPr/>
        </p:nvPicPr>
        <p:blipFill>
          <a:blip r:embed="rId2" cstate="print"/>
          <a:srcRect b="5714"/>
          <a:stretch>
            <a:fillRect/>
          </a:stretch>
        </p:blipFill>
        <p:spPr bwMode="auto">
          <a:xfrm>
            <a:off x="107504" y="233264"/>
            <a:ext cx="3960440" cy="2016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http://pg-fitness.co.uk/wp-content/uploads/2014/06/calculate-your-weight-loss.jpg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8144" y="116632"/>
            <a:ext cx="2250133" cy="213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 bwMode="gray">
          <a:xfrm>
            <a:off x="214313" y="228600"/>
            <a:ext cx="8643937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dirty="0">
                <a:solidFill>
                  <a:schemeClr val="tx2"/>
                </a:solidFill>
                <a:latin typeface="Arial Black" pitchFamily="34" charset="0"/>
              </a:rPr>
              <a:t>ГБОУ ВО МО «Академия социального управления»</a:t>
            </a:r>
            <a:endParaRPr lang="ru-RU" b="1" i="1" kern="0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22533" name="TextBox 3"/>
          <p:cNvSpPr txBox="1">
            <a:spLocks noChangeArrowheads="1"/>
          </p:cNvSpPr>
          <p:nvPr/>
        </p:nvSpPr>
        <p:spPr bwMode="auto">
          <a:xfrm>
            <a:off x="838795" y="5480953"/>
            <a:ext cx="79921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endParaRPr lang="ru-RU" b="1" dirty="0">
              <a:solidFill>
                <a:srgbClr val="002060"/>
              </a:solidFill>
              <a:latin typeface="Arial Black" pitchFamily="34" charset="0"/>
            </a:endParaRPr>
          </a:p>
          <a:p>
            <a:pPr algn="r"/>
            <a:r>
              <a:rPr lang="ru-RU" b="1" i="1" dirty="0">
                <a:solidFill>
                  <a:srgbClr val="002060"/>
                </a:solidFill>
                <a:latin typeface="Arial Black" pitchFamily="34" charset="0"/>
              </a:rPr>
              <a:t>Т. </a:t>
            </a:r>
            <a:r>
              <a:rPr lang="ru-RU" b="1" i="1" smtClean="0">
                <a:solidFill>
                  <a:srgbClr val="002060"/>
                </a:solidFill>
                <a:latin typeface="Arial Black" pitchFamily="34" charset="0"/>
              </a:rPr>
              <a:t>8(495)470-35-50</a:t>
            </a:r>
            <a:endParaRPr lang="ru-RU" b="1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657562"/>
            <a:ext cx="67174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tx2"/>
                </a:solidFill>
                <a:latin typeface="Arial Black" pitchFamily="34" charset="0"/>
              </a:rPr>
              <a:t>Региональный научно-методический центр экспертной оценки педагогической деятельности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75656" y="3573016"/>
            <a:ext cx="7314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ВНИМАНИЕ!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5870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4881</TotalTime>
  <Words>738</Words>
  <Application>Microsoft Office PowerPoint</Application>
  <PresentationFormat>Экран (4:3)</PresentationFormat>
  <Paragraphs>206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4" baseType="lpstr">
      <vt:lpstr>Официальная</vt:lpstr>
      <vt:lpstr>Специальное оформление2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Особенности оценки профессиональной деятельности педагога-психолога</dc:title>
  <dc:creator>--</dc:creator>
  <cp:lastModifiedBy>Белоус АЕЕ</cp:lastModifiedBy>
  <cp:revision>867</cp:revision>
  <dcterms:created xsi:type="dcterms:W3CDTF">2013-03-08T10:39:18Z</dcterms:created>
  <dcterms:modified xsi:type="dcterms:W3CDTF">2017-06-27T09:54:11Z</dcterms:modified>
</cp:coreProperties>
</file>